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9" r:id="rId1"/>
  </p:sldMasterIdLst>
  <p:sldIdLst>
    <p:sldId id="257" r:id="rId2"/>
    <p:sldId id="258" r:id="rId3"/>
    <p:sldId id="259" r:id="rId4"/>
    <p:sldId id="260" r:id="rId5"/>
    <p:sldId id="261" r:id="rId6"/>
  </p:sldIdLst>
  <p:sldSz cx="9144000" cy="6858000" type="screen4x3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960" y="-77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 sz="4800"/>
            </a:lvl1pPr>
          </a:lstStyle>
          <a:p>
            <a:r>
              <a:rPr lang="zh-TW" altLang="en-US" dirty="0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>
            <a:normAutofit/>
          </a:bodyPr>
          <a:lstStyle>
            <a:lvl1pPr marL="0" indent="0" algn="ctr">
              <a:buNone/>
              <a:defRPr sz="36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smtClean="0"/>
              <a:t>按一下以編輯母片副標題樣式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F1F906-D7C9-4012-9F9E-C3D522DABC0D}" type="datetimeFigureOut">
              <a:rPr lang="zh-TW" altLang="en-US" smtClean="0"/>
              <a:t>2012/4/19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D3DBE-7F4F-4358-BF7F-D1BC18E01BF6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9075765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F1F906-D7C9-4012-9F9E-C3D522DABC0D}" type="datetimeFigureOut">
              <a:rPr lang="zh-TW" altLang="en-US" smtClean="0"/>
              <a:t>2012/4/19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D3DBE-7F4F-4358-BF7F-D1BC18E01BF6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920660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F1F906-D7C9-4012-9F9E-C3D522DABC0D}" type="datetimeFigureOut">
              <a:rPr lang="zh-TW" altLang="en-US" smtClean="0"/>
              <a:t>2012/4/19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D3DBE-7F4F-4358-BF7F-D1BC18E01BF6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212373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F1F906-D7C9-4012-9F9E-C3D522DABC0D}" type="datetimeFigureOut">
              <a:rPr lang="zh-TW" altLang="en-US" smtClean="0"/>
              <a:t>2012/4/19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D3DBE-7F4F-4358-BF7F-D1BC18E01BF6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8142118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F1F906-D7C9-4012-9F9E-C3D522DABC0D}" type="datetimeFigureOut">
              <a:rPr lang="zh-TW" altLang="en-US" smtClean="0"/>
              <a:t>2012/4/19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D3DBE-7F4F-4358-BF7F-D1BC18E01BF6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2434103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F1F906-D7C9-4012-9F9E-C3D522DABC0D}" type="datetimeFigureOut">
              <a:rPr lang="zh-TW" altLang="en-US" smtClean="0"/>
              <a:t>2012/4/19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D3DBE-7F4F-4358-BF7F-D1BC18E01BF6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6059023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F1F906-D7C9-4012-9F9E-C3D522DABC0D}" type="datetimeFigureOut">
              <a:rPr lang="zh-TW" altLang="en-US" smtClean="0"/>
              <a:t>2012/4/19</a:t>
            </a:fld>
            <a:endParaRPr lang="zh-TW" altLang="en-US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D3DBE-7F4F-4358-BF7F-D1BC18E01BF6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337057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F1F906-D7C9-4012-9F9E-C3D522DABC0D}" type="datetimeFigureOut">
              <a:rPr lang="zh-TW" altLang="en-US" smtClean="0"/>
              <a:t>2012/4/19</a:t>
            </a:fld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D3DBE-7F4F-4358-BF7F-D1BC18E01BF6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220082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F1F906-D7C9-4012-9F9E-C3D522DABC0D}" type="datetimeFigureOut">
              <a:rPr lang="zh-TW" altLang="en-US" smtClean="0"/>
              <a:t>2012/4/19</a:t>
            </a:fld>
            <a:endParaRPr lang="zh-TW" alt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D3DBE-7F4F-4358-BF7F-D1BC18E01BF6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0428967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F1F906-D7C9-4012-9F9E-C3D522DABC0D}" type="datetimeFigureOut">
              <a:rPr lang="zh-TW" altLang="en-US" smtClean="0"/>
              <a:t>2012/4/19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D3DBE-7F4F-4358-BF7F-D1BC18E01BF6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1471220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F1F906-D7C9-4012-9F9E-C3D522DABC0D}" type="datetimeFigureOut">
              <a:rPr lang="zh-TW" altLang="en-US" smtClean="0"/>
              <a:t>2012/4/19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D3DBE-7F4F-4358-BF7F-D1BC18E01BF6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970055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 dirty="0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6F1F906-D7C9-4012-9F9E-C3D522DABC0D}" type="datetimeFigureOut">
              <a:rPr lang="zh-TW" altLang="en-US" smtClean="0"/>
              <a:t>2012/4/19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AD3DBE-7F4F-4358-BF7F-D1BC18E01BF6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1807548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0" r:id="rId1"/>
    <p:sldLayoutId id="2147483711" r:id="rId2"/>
    <p:sldLayoutId id="2147483712" r:id="rId3"/>
    <p:sldLayoutId id="2147483713" r:id="rId4"/>
    <p:sldLayoutId id="2147483714" r:id="rId5"/>
    <p:sldLayoutId id="2147483715" r:id="rId6"/>
    <p:sldLayoutId id="2147483716" r:id="rId7"/>
    <p:sldLayoutId id="2147483717" r:id="rId8"/>
    <p:sldLayoutId id="2147483718" r:id="rId9"/>
    <p:sldLayoutId id="2147483719" r:id="rId10"/>
    <p:sldLayoutId id="2147483720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smtClean="0"/>
              <a:t>認識導盲犬</a:t>
            </a:r>
          </a:p>
        </p:txBody>
      </p:sp>
      <p:sp>
        <p:nvSpPr>
          <p:cNvPr id="4" name="副標題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TW" altLang="en-US" smtClean="0"/>
              <a:t>視障體驗活動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91006640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導盲犬的工作</a:t>
            </a:r>
          </a:p>
        </p:txBody>
      </p:sp>
      <p:sp>
        <p:nvSpPr>
          <p:cNvPr id="3" name="文字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代替盲胞的雙眼，為他們領路 </a:t>
            </a:r>
          </a:p>
          <a:p>
            <a:pPr lvl="0"/>
            <a:r>
              <a:rPr lang="zh-TW" altLang="en-US" smtClean="0"/>
              <a:t>幫助盲胞去學校、醫院等場所</a:t>
            </a:r>
          </a:p>
          <a:p>
            <a:pPr lvl="0"/>
            <a:r>
              <a:rPr lang="zh-TW" altLang="en-US" smtClean="0"/>
              <a:t>遇到障礙或轉彎，會停下提醒主人，避免發生危險</a:t>
            </a:r>
          </a:p>
        </p:txBody>
      </p:sp>
    </p:spTree>
    <p:extLst>
      <p:ext uri="{BB962C8B-B14F-4D97-AF65-F5344CB8AC3E}">
        <p14:creationId xmlns:p14="http://schemas.microsoft.com/office/powerpoint/2010/main" val="8876626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如何辨識導盲犬 </a:t>
            </a:r>
          </a:p>
        </p:txBody>
      </p:sp>
      <p:sp>
        <p:nvSpPr>
          <p:cNvPr id="3" name="文字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身著紅色背心＜訓練中犬隻及幼犬＞</a:t>
            </a:r>
          </a:p>
          <a:p>
            <a:pPr lvl="0"/>
            <a:r>
              <a:rPr lang="zh-TW" altLang="en-US" smtClean="0"/>
              <a:t>配戴導盲鞍＜工作中犬隻＞</a:t>
            </a:r>
            <a:br>
              <a:rPr lang="zh-TW" altLang="en-US" smtClean="0"/>
            </a:br>
            <a:endParaRPr lang="zh-TW" altLang="en-US" smtClean="0"/>
          </a:p>
        </p:txBody>
      </p:sp>
    </p:spTree>
    <p:extLst>
      <p:ext uri="{BB962C8B-B14F-4D97-AF65-F5344CB8AC3E}">
        <p14:creationId xmlns:p14="http://schemas.microsoft.com/office/powerpoint/2010/main" val="93289938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對待導盲犬的正確觀念</a:t>
            </a:r>
          </a:p>
        </p:txBody>
      </p:sp>
      <p:sp>
        <p:nvSpPr>
          <p:cNvPr id="3" name="文字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遇到導盲犬時：</a:t>
            </a:r>
          </a:p>
          <a:p>
            <a:pPr lvl="1"/>
            <a:r>
              <a:rPr lang="zh-TW" altLang="en-US" smtClean="0"/>
              <a:t>不可任意餵食 </a:t>
            </a:r>
          </a:p>
          <a:p>
            <a:pPr lvl="1"/>
            <a:r>
              <a:rPr lang="zh-TW" altLang="en-US" smtClean="0"/>
              <a:t>盡量避免鳴按喇叭 </a:t>
            </a:r>
          </a:p>
          <a:p>
            <a:pPr lvl="0"/>
            <a:r>
              <a:rPr lang="zh-TW" altLang="en-US" smtClean="0"/>
              <a:t> 導盲犬在工作時： </a:t>
            </a:r>
          </a:p>
          <a:p>
            <a:pPr lvl="1"/>
            <a:r>
              <a:rPr lang="zh-TW" altLang="en-US" smtClean="0"/>
              <a:t>不可呼喚牠或摸牠 </a:t>
            </a:r>
          </a:p>
          <a:p>
            <a:pPr lvl="1"/>
            <a:r>
              <a:rPr lang="zh-TW" altLang="en-US" smtClean="0"/>
              <a:t>不可跟牠玩 </a:t>
            </a:r>
          </a:p>
        </p:txBody>
      </p:sp>
    </p:spTree>
    <p:extLst>
      <p:ext uri="{BB962C8B-B14F-4D97-AF65-F5344CB8AC3E}">
        <p14:creationId xmlns:p14="http://schemas.microsoft.com/office/powerpoint/2010/main" val="223897883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導盲犬三不一問</a:t>
            </a:r>
          </a:p>
        </p:txBody>
      </p:sp>
      <p:sp>
        <p:nvSpPr>
          <p:cNvPr id="3" name="文字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TW" altLang="en-US" smtClean="0"/>
              <a:t>不餵食</a:t>
            </a:r>
            <a:endParaRPr lang="en-US" altLang="zh-TW" smtClean="0"/>
          </a:p>
          <a:p>
            <a:r>
              <a:rPr lang="zh-TW" altLang="en-US" smtClean="0"/>
              <a:t>不干擾</a:t>
            </a:r>
            <a:endParaRPr lang="en-US" altLang="zh-TW" smtClean="0"/>
          </a:p>
          <a:p>
            <a:r>
              <a:rPr lang="zh-TW" altLang="en-US" smtClean="0"/>
              <a:t>不拒絕</a:t>
            </a:r>
            <a:endParaRPr lang="en-US" altLang="zh-TW" smtClean="0"/>
          </a:p>
          <a:p>
            <a:r>
              <a:rPr lang="zh-TW" altLang="en-US" smtClean="0"/>
              <a:t>主動詢問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78159613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華康儷粗黑">
      <a:majorFont>
        <a:latin typeface="Arial Black"/>
        <a:ea typeface="華康儷粗黑"/>
        <a:cs typeface=""/>
      </a:majorFont>
      <a:minorFont>
        <a:latin typeface="Arial"/>
        <a:ea typeface="華康中黑體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101</TotalTime>
  <Words>125</Words>
  <Application>Microsoft Office PowerPoint</Application>
  <PresentationFormat>如螢幕大小 (4:3)</PresentationFormat>
  <Paragraphs>21</Paragraphs>
  <Slides>5</Slides>
  <Notes>0</Notes>
  <HiddenSlides>0</HiddenSlides>
  <MMClips>0</MMClips>
  <ScaleCrop>false</ScaleCrop>
  <HeadingPairs>
    <vt:vector size="4" baseType="variant">
      <vt:variant>
        <vt:lpstr>佈景主題</vt:lpstr>
      </vt:variant>
      <vt:variant>
        <vt:i4>1</vt:i4>
      </vt:variant>
      <vt:variant>
        <vt:lpstr>投影片標題</vt:lpstr>
      </vt:variant>
      <vt:variant>
        <vt:i4>5</vt:i4>
      </vt:variant>
    </vt:vector>
  </HeadingPairs>
  <TitlesOfParts>
    <vt:vector size="6" baseType="lpstr">
      <vt:lpstr>Office 佈景主題</vt:lpstr>
      <vt:lpstr>認識導盲犬</vt:lpstr>
      <vt:lpstr>導盲犬的工作</vt:lpstr>
      <vt:lpstr>如何辨識導盲犬 </vt:lpstr>
      <vt:lpstr>對待導盲犬的正確觀念</vt:lpstr>
      <vt:lpstr>導盲犬三不一問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user</dc:creator>
  <cp:lastModifiedBy>user</cp:lastModifiedBy>
  <cp:revision>3</cp:revision>
  <dcterms:created xsi:type="dcterms:W3CDTF">2012-04-19T04:21:00Z</dcterms:created>
  <dcterms:modified xsi:type="dcterms:W3CDTF">2012-04-19T06:05:29Z</dcterms:modified>
</cp:coreProperties>
</file>