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E6ADC0-0452-495D-B9BD-B3D865D7F29E}" type="doc">
      <dgm:prSet loTypeId="urn:microsoft.com/office/officeart/2005/8/layout/arrow2" loCatId="process" qsTypeId="urn:microsoft.com/office/officeart/2005/8/quickstyle/simple5" qsCatId="simple" csTypeId="urn:microsoft.com/office/officeart/2005/8/colors/colorful1" csCatId="colorful" phldr="1"/>
      <dgm:spPr/>
    </dgm:pt>
    <dgm:pt modelId="{9B59AA1A-012C-4733-B022-C5825D1D5093}">
      <dgm:prSet phldrT="[文字]"/>
      <dgm:spPr/>
      <dgm:t>
        <a:bodyPr/>
        <a:lstStyle/>
        <a:p>
          <a:r>
            <a:rPr lang="zh-TW" altLang="en-US" dirty="0" smtClean="0"/>
            <a:t>牛肉</a:t>
          </a:r>
          <a:endParaRPr lang="zh-TW" altLang="en-US" dirty="0"/>
        </a:p>
      </dgm:t>
    </dgm:pt>
    <dgm:pt modelId="{3023B6C9-AD7F-45C1-B93F-2ED9FCC6BE5E}" type="parTrans" cxnId="{DC458A8E-4B5F-44FB-BF15-4EB1D6EBDC85}">
      <dgm:prSet/>
      <dgm:spPr/>
      <dgm:t>
        <a:bodyPr/>
        <a:lstStyle/>
        <a:p>
          <a:endParaRPr lang="zh-TW" altLang="en-US"/>
        </a:p>
      </dgm:t>
    </dgm:pt>
    <dgm:pt modelId="{970E058B-BF7C-42F4-B514-0540B5DC9EEC}" type="sibTrans" cxnId="{DC458A8E-4B5F-44FB-BF15-4EB1D6EBDC85}">
      <dgm:prSet/>
      <dgm:spPr/>
      <dgm:t>
        <a:bodyPr/>
        <a:lstStyle/>
        <a:p>
          <a:endParaRPr lang="zh-TW" altLang="en-US"/>
        </a:p>
      </dgm:t>
    </dgm:pt>
    <dgm:pt modelId="{9C266BBB-07EE-48E4-B7AF-347ED6F1529B}">
      <dgm:prSet phldrT="[文字]"/>
      <dgm:spPr/>
      <dgm:t>
        <a:bodyPr/>
        <a:lstStyle/>
        <a:p>
          <a:r>
            <a:rPr lang="zh-TW" altLang="en-US" dirty="0" smtClean="0"/>
            <a:t>內臟</a:t>
          </a:r>
          <a:endParaRPr lang="zh-TW" altLang="en-US" dirty="0"/>
        </a:p>
      </dgm:t>
    </dgm:pt>
    <dgm:pt modelId="{7E8CAE71-EBAC-4C4B-AA32-1494FD0F59E3}" type="parTrans" cxnId="{0389EB35-BB7D-4E1D-9D73-4EACBB68199F}">
      <dgm:prSet/>
      <dgm:spPr/>
      <dgm:t>
        <a:bodyPr/>
        <a:lstStyle/>
        <a:p>
          <a:endParaRPr lang="zh-TW" altLang="en-US"/>
        </a:p>
      </dgm:t>
    </dgm:pt>
    <dgm:pt modelId="{D9FE324A-7E42-4A6C-8518-2D879C2531D0}" type="sibTrans" cxnId="{0389EB35-BB7D-4E1D-9D73-4EACBB68199F}">
      <dgm:prSet/>
      <dgm:spPr/>
      <dgm:t>
        <a:bodyPr/>
        <a:lstStyle/>
        <a:p>
          <a:endParaRPr lang="zh-TW" altLang="en-US"/>
        </a:p>
      </dgm:t>
    </dgm:pt>
    <dgm:pt modelId="{E3AED43C-4F1F-49FD-A88B-362124ADAD52}">
      <dgm:prSet phldrT="[文字]"/>
      <dgm:spPr/>
      <dgm:t>
        <a:bodyPr/>
        <a:lstStyle/>
        <a:p>
          <a:r>
            <a:rPr lang="zh-TW" altLang="en-US" dirty="0" smtClean="0"/>
            <a:t>絞肉</a:t>
          </a:r>
          <a:endParaRPr lang="zh-TW" altLang="en-US" dirty="0"/>
        </a:p>
      </dgm:t>
    </dgm:pt>
    <dgm:pt modelId="{2BBD68E7-D9C1-41C8-8BD8-BC87A2791AE3}" type="parTrans" cxnId="{1E641503-8370-438E-8837-668E1E18BE3C}">
      <dgm:prSet/>
      <dgm:spPr/>
      <dgm:t>
        <a:bodyPr/>
        <a:lstStyle/>
        <a:p>
          <a:endParaRPr lang="zh-TW" altLang="en-US"/>
        </a:p>
      </dgm:t>
    </dgm:pt>
    <dgm:pt modelId="{2C2B1411-184A-4147-85D2-EA410F973AF8}" type="sibTrans" cxnId="{1E641503-8370-438E-8837-668E1E18BE3C}">
      <dgm:prSet/>
      <dgm:spPr/>
      <dgm:t>
        <a:bodyPr/>
        <a:lstStyle/>
        <a:p>
          <a:endParaRPr lang="zh-TW" altLang="en-US"/>
        </a:p>
      </dgm:t>
    </dgm:pt>
    <dgm:pt modelId="{71F80C07-6889-44EA-9F68-01578B1D9B30}">
      <dgm:prSet phldrT="[文字]"/>
      <dgm:spPr/>
      <dgm:t>
        <a:bodyPr/>
        <a:lstStyle/>
        <a:p>
          <a:r>
            <a:rPr lang="zh-TW" altLang="en-US" dirty="0" smtClean="0"/>
            <a:t>牛腦</a:t>
          </a:r>
          <a:endParaRPr lang="zh-TW" altLang="en-US" dirty="0"/>
        </a:p>
      </dgm:t>
    </dgm:pt>
    <dgm:pt modelId="{00C05819-F79C-4B48-9851-281AB84BC67E}" type="parTrans" cxnId="{9B0BC8CD-FD07-4CCA-82F1-F39917212817}">
      <dgm:prSet/>
      <dgm:spPr/>
      <dgm:t>
        <a:bodyPr/>
        <a:lstStyle/>
        <a:p>
          <a:endParaRPr lang="zh-TW" altLang="en-US"/>
        </a:p>
      </dgm:t>
    </dgm:pt>
    <dgm:pt modelId="{41777CB6-ACCD-4CAD-93AE-915006E820EE}" type="sibTrans" cxnId="{9B0BC8CD-FD07-4CCA-82F1-F39917212817}">
      <dgm:prSet/>
      <dgm:spPr/>
      <dgm:t>
        <a:bodyPr/>
        <a:lstStyle/>
        <a:p>
          <a:endParaRPr lang="zh-TW" altLang="en-US"/>
        </a:p>
      </dgm:t>
    </dgm:pt>
    <dgm:pt modelId="{17326281-7666-4F59-9632-6F0FE1DE2093}" type="pres">
      <dgm:prSet presAssocID="{F0E6ADC0-0452-495D-B9BD-B3D865D7F29E}" presName="arrowDiagram" presStyleCnt="0">
        <dgm:presLayoutVars>
          <dgm:chMax val="5"/>
          <dgm:dir/>
          <dgm:resizeHandles val="exact"/>
        </dgm:presLayoutVars>
      </dgm:prSet>
      <dgm:spPr/>
    </dgm:pt>
    <dgm:pt modelId="{125F3C32-4197-4572-8CE1-7589F28E6B8B}" type="pres">
      <dgm:prSet presAssocID="{F0E6ADC0-0452-495D-B9BD-B3D865D7F29E}" presName="arrow" presStyleLbl="bgShp" presStyleIdx="0" presStyleCnt="1"/>
      <dgm:spPr/>
    </dgm:pt>
    <dgm:pt modelId="{6713E7B4-81F7-438E-82AB-73D4A7B5D0D0}" type="pres">
      <dgm:prSet presAssocID="{F0E6ADC0-0452-495D-B9BD-B3D865D7F29E}" presName="arrowDiagram4" presStyleCnt="0"/>
      <dgm:spPr/>
    </dgm:pt>
    <dgm:pt modelId="{DFC5AB6C-7D4E-4FBA-A256-87177A25FDDF}" type="pres">
      <dgm:prSet presAssocID="{9B59AA1A-012C-4733-B022-C5825D1D5093}" presName="bullet4a" presStyleLbl="node1" presStyleIdx="0" presStyleCnt="4"/>
      <dgm:spPr/>
    </dgm:pt>
    <dgm:pt modelId="{90060A72-AF2F-4D8B-9DF2-AB57D82FE25B}" type="pres">
      <dgm:prSet presAssocID="{9B59AA1A-012C-4733-B022-C5825D1D5093}" presName="textBox4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26215F4-95EF-474E-8AD3-25790D7659D3}" type="pres">
      <dgm:prSet presAssocID="{9C266BBB-07EE-48E4-B7AF-347ED6F1529B}" presName="bullet4b" presStyleLbl="node1" presStyleIdx="1" presStyleCnt="4"/>
      <dgm:spPr/>
    </dgm:pt>
    <dgm:pt modelId="{461C2949-8798-40C0-9894-48A243D03BE5}" type="pres">
      <dgm:prSet presAssocID="{9C266BBB-07EE-48E4-B7AF-347ED6F1529B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CAC28C4-7C13-4495-A253-E5E54D0766E2}" type="pres">
      <dgm:prSet presAssocID="{E3AED43C-4F1F-49FD-A88B-362124ADAD52}" presName="bullet4c" presStyleLbl="node1" presStyleIdx="2" presStyleCnt="4"/>
      <dgm:spPr/>
    </dgm:pt>
    <dgm:pt modelId="{395127B9-FF45-42A3-AB85-498FAB5B1A6E}" type="pres">
      <dgm:prSet presAssocID="{E3AED43C-4F1F-49FD-A88B-362124ADAD52}" presName="textBox4c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C42D632-20C5-442F-BE5E-D44BC1CE56B2}" type="pres">
      <dgm:prSet presAssocID="{71F80C07-6889-44EA-9F68-01578B1D9B30}" presName="bullet4d" presStyleLbl="node1" presStyleIdx="3" presStyleCnt="4"/>
      <dgm:spPr/>
    </dgm:pt>
    <dgm:pt modelId="{DF9B60AE-3B57-40C1-8C77-407595209FBB}" type="pres">
      <dgm:prSet presAssocID="{71F80C07-6889-44EA-9F68-01578B1D9B30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DC458A8E-4B5F-44FB-BF15-4EB1D6EBDC85}" srcId="{F0E6ADC0-0452-495D-B9BD-B3D865D7F29E}" destId="{9B59AA1A-012C-4733-B022-C5825D1D5093}" srcOrd="0" destOrd="0" parTransId="{3023B6C9-AD7F-45C1-B93F-2ED9FCC6BE5E}" sibTransId="{970E058B-BF7C-42F4-B514-0540B5DC9EEC}"/>
    <dgm:cxn modelId="{BC347D9D-CC56-4188-88CF-DE0C23341BD5}" type="presOf" srcId="{9B59AA1A-012C-4733-B022-C5825D1D5093}" destId="{90060A72-AF2F-4D8B-9DF2-AB57D82FE25B}" srcOrd="0" destOrd="0" presId="urn:microsoft.com/office/officeart/2005/8/layout/arrow2"/>
    <dgm:cxn modelId="{1E641503-8370-438E-8837-668E1E18BE3C}" srcId="{F0E6ADC0-0452-495D-B9BD-B3D865D7F29E}" destId="{E3AED43C-4F1F-49FD-A88B-362124ADAD52}" srcOrd="2" destOrd="0" parTransId="{2BBD68E7-D9C1-41C8-8BD8-BC87A2791AE3}" sibTransId="{2C2B1411-184A-4147-85D2-EA410F973AF8}"/>
    <dgm:cxn modelId="{4D17B58A-5387-40D7-AF05-7AB5D32A6882}" type="presOf" srcId="{F0E6ADC0-0452-495D-B9BD-B3D865D7F29E}" destId="{17326281-7666-4F59-9632-6F0FE1DE2093}" srcOrd="0" destOrd="0" presId="urn:microsoft.com/office/officeart/2005/8/layout/arrow2"/>
    <dgm:cxn modelId="{0389EB35-BB7D-4E1D-9D73-4EACBB68199F}" srcId="{F0E6ADC0-0452-495D-B9BD-B3D865D7F29E}" destId="{9C266BBB-07EE-48E4-B7AF-347ED6F1529B}" srcOrd="1" destOrd="0" parTransId="{7E8CAE71-EBAC-4C4B-AA32-1494FD0F59E3}" sibTransId="{D9FE324A-7E42-4A6C-8518-2D879C2531D0}"/>
    <dgm:cxn modelId="{16ED26C0-38EB-4916-8490-5AC3B4FC8CC5}" type="presOf" srcId="{E3AED43C-4F1F-49FD-A88B-362124ADAD52}" destId="{395127B9-FF45-42A3-AB85-498FAB5B1A6E}" srcOrd="0" destOrd="0" presId="urn:microsoft.com/office/officeart/2005/8/layout/arrow2"/>
    <dgm:cxn modelId="{D3A88A5D-AD53-4F22-99FC-83DE1CFCD431}" type="presOf" srcId="{71F80C07-6889-44EA-9F68-01578B1D9B30}" destId="{DF9B60AE-3B57-40C1-8C77-407595209FBB}" srcOrd="0" destOrd="0" presId="urn:microsoft.com/office/officeart/2005/8/layout/arrow2"/>
    <dgm:cxn modelId="{CE853DDE-5E00-4E76-9C0A-30D61F045BFA}" type="presOf" srcId="{9C266BBB-07EE-48E4-B7AF-347ED6F1529B}" destId="{461C2949-8798-40C0-9894-48A243D03BE5}" srcOrd="0" destOrd="0" presId="urn:microsoft.com/office/officeart/2005/8/layout/arrow2"/>
    <dgm:cxn modelId="{9B0BC8CD-FD07-4CCA-82F1-F39917212817}" srcId="{F0E6ADC0-0452-495D-B9BD-B3D865D7F29E}" destId="{71F80C07-6889-44EA-9F68-01578B1D9B30}" srcOrd="3" destOrd="0" parTransId="{00C05819-F79C-4B48-9851-281AB84BC67E}" sibTransId="{41777CB6-ACCD-4CAD-93AE-915006E820EE}"/>
    <dgm:cxn modelId="{093D11D5-8033-446A-806E-B7B422AA6A99}" type="presParOf" srcId="{17326281-7666-4F59-9632-6F0FE1DE2093}" destId="{125F3C32-4197-4572-8CE1-7589F28E6B8B}" srcOrd="0" destOrd="0" presId="urn:microsoft.com/office/officeart/2005/8/layout/arrow2"/>
    <dgm:cxn modelId="{C031A939-B007-421F-AA49-59C728A4FF74}" type="presParOf" srcId="{17326281-7666-4F59-9632-6F0FE1DE2093}" destId="{6713E7B4-81F7-438E-82AB-73D4A7B5D0D0}" srcOrd="1" destOrd="0" presId="urn:microsoft.com/office/officeart/2005/8/layout/arrow2"/>
    <dgm:cxn modelId="{61F400E1-786A-4E38-947B-A703E1C1E63B}" type="presParOf" srcId="{6713E7B4-81F7-438E-82AB-73D4A7B5D0D0}" destId="{DFC5AB6C-7D4E-4FBA-A256-87177A25FDDF}" srcOrd="0" destOrd="0" presId="urn:microsoft.com/office/officeart/2005/8/layout/arrow2"/>
    <dgm:cxn modelId="{FE9ADD12-632C-4FFA-8221-4524D0266337}" type="presParOf" srcId="{6713E7B4-81F7-438E-82AB-73D4A7B5D0D0}" destId="{90060A72-AF2F-4D8B-9DF2-AB57D82FE25B}" srcOrd="1" destOrd="0" presId="urn:microsoft.com/office/officeart/2005/8/layout/arrow2"/>
    <dgm:cxn modelId="{B1EDAF40-69CB-4AFF-9D43-6831048099CA}" type="presParOf" srcId="{6713E7B4-81F7-438E-82AB-73D4A7B5D0D0}" destId="{926215F4-95EF-474E-8AD3-25790D7659D3}" srcOrd="2" destOrd="0" presId="urn:microsoft.com/office/officeart/2005/8/layout/arrow2"/>
    <dgm:cxn modelId="{6514D051-B6E2-47A3-9911-4494A93F1865}" type="presParOf" srcId="{6713E7B4-81F7-438E-82AB-73D4A7B5D0D0}" destId="{461C2949-8798-40C0-9894-48A243D03BE5}" srcOrd="3" destOrd="0" presId="urn:microsoft.com/office/officeart/2005/8/layout/arrow2"/>
    <dgm:cxn modelId="{4BA006D7-95E9-401B-82B5-BDAD04CD611E}" type="presParOf" srcId="{6713E7B4-81F7-438E-82AB-73D4A7B5D0D0}" destId="{8CAC28C4-7C13-4495-A253-E5E54D0766E2}" srcOrd="4" destOrd="0" presId="urn:microsoft.com/office/officeart/2005/8/layout/arrow2"/>
    <dgm:cxn modelId="{5C78D1BA-785C-40C2-8E51-4FC289A74ED5}" type="presParOf" srcId="{6713E7B4-81F7-438E-82AB-73D4A7B5D0D0}" destId="{395127B9-FF45-42A3-AB85-498FAB5B1A6E}" srcOrd="5" destOrd="0" presId="urn:microsoft.com/office/officeart/2005/8/layout/arrow2"/>
    <dgm:cxn modelId="{5556B158-6307-4AE8-B270-1D3DE7C34948}" type="presParOf" srcId="{6713E7B4-81F7-438E-82AB-73D4A7B5D0D0}" destId="{3C42D632-20C5-442F-BE5E-D44BC1CE56B2}" srcOrd="6" destOrd="0" presId="urn:microsoft.com/office/officeart/2005/8/layout/arrow2"/>
    <dgm:cxn modelId="{10AECA8F-3423-4284-A2A2-55DD14DDAB69}" type="presParOf" srcId="{6713E7B4-81F7-438E-82AB-73D4A7B5D0D0}" destId="{DF9B60AE-3B57-40C1-8C77-407595209FBB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5F3C32-4197-4572-8CE1-7589F28E6B8B}">
      <dsp:nvSpPr>
        <dsp:cNvPr id="0" name=""/>
        <dsp:cNvSpPr/>
      </dsp:nvSpPr>
      <dsp:spPr>
        <a:xfrm>
          <a:off x="494029" y="0"/>
          <a:ext cx="7241540" cy="4525963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FC5AB6C-7D4E-4FBA-A256-87177A25FDDF}">
      <dsp:nvSpPr>
        <dsp:cNvPr id="0" name=""/>
        <dsp:cNvSpPr/>
      </dsp:nvSpPr>
      <dsp:spPr>
        <a:xfrm>
          <a:off x="1207321" y="3365506"/>
          <a:ext cx="166555" cy="166555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0060A72-AF2F-4D8B-9DF2-AB57D82FE25B}">
      <dsp:nvSpPr>
        <dsp:cNvPr id="0" name=""/>
        <dsp:cNvSpPr/>
      </dsp:nvSpPr>
      <dsp:spPr>
        <a:xfrm>
          <a:off x="1290599" y="3448783"/>
          <a:ext cx="1238303" cy="10771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4" tIns="0" rIns="0" bIns="0" numCol="1" spcCol="1270" anchor="t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500" kern="1200" dirty="0" smtClean="0"/>
            <a:t>牛肉</a:t>
          </a:r>
          <a:endParaRPr lang="zh-TW" altLang="en-US" sz="4500" kern="1200" dirty="0"/>
        </a:p>
      </dsp:txBody>
      <dsp:txXfrm>
        <a:off x="1290599" y="3448783"/>
        <a:ext cx="1238303" cy="1077179"/>
      </dsp:txXfrm>
    </dsp:sp>
    <dsp:sp modelId="{926215F4-95EF-474E-8AD3-25790D7659D3}">
      <dsp:nvSpPr>
        <dsp:cNvPr id="0" name=""/>
        <dsp:cNvSpPr/>
      </dsp:nvSpPr>
      <dsp:spPr>
        <a:xfrm>
          <a:off x="2384071" y="2312767"/>
          <a:ext cx="289661" cy="28966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61C2949-8798-40C0-9894-48A243D03BE5}">
      <dsp:nvSpPr>
        <dsp:cNvPr id="0" name=""/>
        <dsp:cNvSpPr/>
      </dsp:nvSpPr>
      <dsp:spPr>
        <a:xfrm>
          <a:off x="2528902" y="2457597"/>
          <a:ext cx="1520723" cy="20683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3486" tIns="0" rIns="0" bIns="0" numCol="1" spcCol="1270" anchor="t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500" kern="1200" dirty="0" smtClean="0"/>
            <a:t>內臟</a:t>
          </a:r>
          <a:endParaRPr lang="zh-TW" altLang="en-US" sz="4500" kern="1200" dirty="0"/>
        </a:p>
      </dsp:txBody>
      <dsp:txXfrm>
        <a:off x="2528902" y="2457597"/>
        <a:ext cx="1520723" cy="2068365"/>
      </dsp:txXfrm>
    </dsp:sp>
    <dsp:sp modelId="{8CAC28C4-7C13-4495-A253-E5E54D0766E2}">
      <dsp:nvSpPr>
        <dsp:cNvPr id="0" name=""/>
        <dsp:cNvSpPr/>
      </dsp:nvSpPr>
      <dsp:spPr>
        <a:xfrm>
          <a:off x="3886691" y="1537017"/>
          <a:ext cx="383801" cy="383801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95127B9-FF45-42A3-AB85-498FAB5B1A6E}">
      <dsp:nvSpPr>
        <dsp:cNvPr id="0" name=""/>
        <dsp:cNvSpPr/>
      </dsp:nvSpPr>
      <dsp:spPr>
        <a:xfrm>
          <a:off x="4078592" y="1728917"/>
          <a:ext cx="1520723" cy="27970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369" tIns="0" rIns="0" bIns="0" numCol="1" spcCol="1270" anchor="t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500" kern="1200" dirty="0" smtClean="0"/>
            <a:t>絞肉</a:t>
          </a:r>
          <a:endParaRPr lang="zh-TW" altLang="en-US" sz="4500" kern="1200" dirty="0"/>
        </a:p>
      </dsp:txBody>
      <dsp:txXfrm>
        <a:off x="4078592" y="1728917"/>
        <a:ext cx="1520723" cy="2797045"/>
      </dsp:txXfrm>
    </dsp:sp>
    <dsp:sp modelId="{3C42D632-20C5-442F-BE5E-D44BC1CE56B2}">
      <dsp:nvSpPr>
        <dsp:cNvPr id="0" name=""/>
        <dsp:cNvSpPr/>
      </dsp:nvSpPr>
      <dsp:spPr>
        <a:xfrm>
          <a:off x="5523279" y="1023772"/>
          <a:ext cx="514149" cy="514149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F9B60AE-3B57-40C1-8C77-407595209FBB}">
      <dsp:nvSpPr>
        <dsp:cNvPr id="0" name=""/>
        <dsp:cNvSpPr/>
      </dsp:nvSpPr>
      <dsp:spPr>
        <a:xfrm>
          <a:off x="5780354" y="1280847"/>
          <a:ext cx="1520723" cy="32451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437" tIns="0" rIns="0" bIns="0" numCol="1" spcCol="1270" anchor="t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500" kern="1200" dirty="0" smtClean="0"/>
            <a:t>牛腦</a:t>
          </a:r>
          <a:endParaRPr lang="zh-TW" altLang="en-US" sz="4500" kern="1200" dirty="0"/>
        </a:p>
      </dsp:txBody>
      <dsp:txXfrm>
        <a:off x="5780354" y="1280847"/>
        <a:ext cx="1520723" cy="32451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wmf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-5604" y="0"/>
            <a:ext cx="9144000" cy="3825327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4000">
                <a:schemeClr val="bg1">
                  <a:lumMod val="85000"/>
                </a:schemeClr>
              </a:gs>
              <a:gs pos="100000">
                <a:schemeClr val="bg1"/>
              </a:gs>
            </a:gsLst>
          </a:gra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102" name="Picture 6" descr="C:\Documents and Settings\user\Local Settings\Temporary Internet Files\Content.IE5\C4260T7K\MP900442774[1]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15740" y="3934823"/>
            <a:ext cx="2831875" cy="287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1470025"/>
          </a:xfrm>
        </p:spPr>
        <p:txBody>
          <a:bodyPr/>
          <a:lstStyle>
            <a:lvl1pPr>
              <a:defRPr sz="8800" b="1" cap="none" spc="30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2252801"/>
            <a:ext cx="6400800" cy="888167"/>
          </a:xfrm>
        </p:spPr>
        <p:txBody>
          <a:bodyPr>
            <a:noAutofit/>
          </a:bodyPr>
          <a:lstStyle>
            <a:lvl1pPr marL="0" indent="0" algn="ctr">
              <a:buNone/>
              <a:defRPr sz="4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500366"/>
            <a:ext cx="2133600" cy="365125"/>
          </a:xfrm>
        </p:spPr>
        <p:txBody>
          <a:bodyPr/>
          <a:lstStyle/>
          <a:p>
            <a:fld id="{10DEDE07-F341-4B6B-A451-55EA9834568F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500366"/>
            <a:ext cx="2895600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500366"/>
            <a:ext cx="2133600" cy="365125"/>
          </a:xfrm>
        </p:spPr>
        <p:txBody>
          <a:bodyPr/>
          <a:lstStyle/>
          <a:p>
            <a:fld id="{D176EC49-54F2-4024-ACDA-097EC1933A72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4098" name="Picture 2" descr="C:\Documents and Settings\user\Local Settings\Temporary Internet Files\Content.IE5\C4260T7K\MP900443580[1].jp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934823"/>
            <a:ext cx="3614398" cy="287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user\Local Settings\Temporary Internet Files\Content.IE5\5T7L489M\MP900443769[1].jp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4683" y="3918585"/>
            <a:ext cx="2870200" cy="287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 userDrawn="1"/>
        </p:nvSpPr>
        <p:spPr>
          <a:xfrm>
            <a:off x="0" y="3825327"/>
            <a:ext cx="9144000" cy="10801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0" y="6788785"/>
            <a:ext cx="9144000" cy="9659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3568679" y="3933339"/>
            <a:ext cx="45719" cy="2855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6472023" y="3942200"/>
            <a:ext cx="45719" cy="2855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0" name="Picture 3" descr="C:\Documents and Settings\user\Local Settings\Temporary Internet Files\Content.IE5\2TSIWBUK\MC900155527[1].wmf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3823" y="2805925"/>
            <a:ext cx="1784909" cy="10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812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DE07-F341-4B6B-A451-55EA9834568F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6EC49-54F2-4024-ACDA-097EC1933A7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3311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DE07-F341-4B6B-A451-55EA9834568F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6EC49-54F2-4024-ACDA-097EC1933A7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898024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DE07-F341-4B6B-A451-55EA9834568F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6EC49-54F2-4024-ACDA-097EC1933A7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4836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DE07-F341-4B6B-A451-55EA9834568F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6EC49-54F2-4024-ACDA-097EC1933A7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7166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DE07-F341-4B6B-A451-55EA9834568F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6EC49-54F2-4024-ACDA-097EC1933A7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42529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DE07-F341-4B6B-A451-55EA9834568F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6EC49-54F2-4024-ACDA-097EC1933A7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64648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DE07-F341-4B6B-A451-55EA9834568F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6EC49-54F2-4024-ACDA-097EC1933A7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10158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DE07-F341-4B6B-A451-55EA9834568F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6EC49-54F2-4024-ACDA-097EC1933A7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3579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DE07-F341-4B6B-A451-55EA9834568F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6EC49-54F2-4024-ACDA-097EC1933A7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8210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DE07-F341-4B6B-A451-55EA9834568F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6EC49-54F2-4024-ACDA-097EC1933A7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91873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EDE07-F341-4B6B-A451-55EA9834568F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6EC49-54F2-4024-ACDA-097EC1933A72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777372"/>
            <a:ext cx="9144000" cy="10801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403060"/>
            <a:ext cx="9144000" cy="4571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075" name="Picture 3" descr="C:\Documents and Settings\user\Local Settings\Temporary Internet Files\Content.IE5\2TSIWBUK\MC900155527[1].wmf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1587" y="5774363"/>
            <a:ext cx="1784909" cy="10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Documents and Settings\user\Local Settings\Temporary Internet Files\Content.IE5\5T7L489M\MP900443769[1].jp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435100" cy="140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Documents and Settings\user\Local Settings\Temporary Internet Files\Content.IE5\C4260T7K\MP900443580[1].jpg"/>
          <p:cNvPicPr>
            <a:picLocks noChangeAspect="1" noChangeArrowheads="1"/>
          </p:cNvPicPr>
          <p:nvPr userDrawn="1"/>
        </p:nvPicPr>
        <p:blipFill>
          <a:blip r:embed="rId15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0202" y="13679"/>
            <a:ext cx="2087760" cy="138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769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6600" kern="1200">
          <a:solidFill>
            <a:schemeClr val="accent4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30000"/>
        </a:lnSpc>
        <a:spcBef>
          <a:spcPct val="20000"/>
        </a:spcBef>
        <a:buClr>
          <a:schemeClr val="tx2">
            <a:lumMod val="75000"/>
          </a:schemeClr>
        </a:buClr>
        <a:buSzPct val="75000"/>
        <a:buFont typeface="Webdings" pitchFamily="18" charset="2"/>
        <a:buChar char=""/>
        <a:defRPr sz="40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30000"/>
        </a:lnSpc>
        <a:spcBef>
          <a:spcPct val="20000"/>
        </a:spcBef>
        <a:buClr>
          <a:srgbClr val="7030A0"/>
        </a:buClr>
        <a:buSzPct val="45000"/>
        <a:buFont typeface="Webdings" pitchFamily="18" charset="2"/>
        <a:buChar char=""/>
        <a:defRPr sz="3600" kern="1200">
          <a:solidFill>
            <a:srgbClr val="7030A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認識狂牛症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狂牛症的感染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2132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牛的狂牛症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牛的腦病變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傳染性疾病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牛腦變成像海綿一樣空洞化</a:t>
            </a:r>
            <a:endParaRPr lang="en-US" altLang="zh-TW" dirty="0" smtClean="0"/>
          </a:p>
          <a:p>
            <a:r>
              <a:rPr lang="zh-TW" altLang="en-US" dirty="0" smtClean="0"/>
              <a:t>發病情形：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神經錯亂、運動失調、痴呆、死亡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4327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人類感染狂牛症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目前認為是經由食用牛肉而致病</a:t>
            </a:r>
            <a:endParaRPr lang="en-US" altLang="zh-TW" dirty="0" smtClean="0"/>
          </a:p>
          <a:p>
            <a:r>
              <a:rPr lang="zh-TW" altLang="en-US" dirty="0" smtClean="0"/>
              <a:t>發病情形：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幻覺、行動困難</a:t>
            </a:r>
            <a:endParaRPr lang="en-US" altLang="zh-TW" dirty="0" smtClean="0">
              <a:sym typeface="Wingdings" pitchFamily="2" charset="2"/>
            </a:endParaRPr>
          </a:p>
          <a:p>
            <a:pPr lvl="1"/>
            <a:r>
              <a:rPr lang="zh-TW" altLang="en-US" dirty="0" smtClean="0"/>
              <a:t>智力衰退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目前無藥可治，約</a:t>
            </a:r>
            <a:r>
              <a:rPr lang="en-US" altLang="zh-TW" dirty="0" smtClean="0"/>
              <a:t>3</a:t>
            </a:r>
            <a:r>
              <a:rPr lang="zh-TW" altLang="en-US" dirty="0" smtClean="0"/>
              <a:t>年內死亡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79744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食用牛肉的風險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036315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9182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81</Words>
  <Application>Microsoft Office PowerPoint</Application>
  <PresentationFormat>如螢幕大小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佈景主題</vt:lpstr>
      <vt:lpstr>認識狂牛症</vt:lpstr>
      <vt:lpstr>牛的狂牛症</vt:lpstr>
      <vt:lpstr>人類感染狂牛症</vt:lpstr>
      <vt:lpstr>食用牛肉的風險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認識狂牛症</dc:title>
  <dc:creator>user</dc:creator>
  <cp:lastModifiedBy>user</cp:lastModifiedBy>
  <cp:revision>7</cp:revision>
  <dcterms:created xsi:type="dcterms:W3CDTF">2012-04-30T04:04:30Z</dcterms:created>
  <dcterms:modified xsi:type="dcterms:W3CDTF">2012-05-14T05:45:22Z</dcterms:modified>
</cp:coreProperties>
</file>