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8080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2561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6200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871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9951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7778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5813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109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417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706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329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accent5">
                <a:lumMod val="60000"/>
                <a:lumOff val="40000"/>
              </a:schemeClr>
            </a:gs>
            <a:gs pos="37000">
              <a:schemeClr val="accent1">
                <a:tint val="37000"/>
                <a:satMod val="300000"/>
              </a:schemeClr>
            </a:gs>
            <a:gs pos="10000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C3F9B-E0D9-44CD-AAA4-4DDE17B65F59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AB23A-DC46-49E4-BF00-3E428C6F547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淚滴形 6"/>
          <p:cNvSpPr/>
          <p:nvPr userDrawn="1"/>
        </p:nvSpPr>
        <p:spPr>
          <a:xfrm rot="19029108">
            <a:off x="8045642" y="565937"/>
            <a:ext cx="432048" cy="432048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淚滴形 7"/>
          <p:cNvSpPr/>
          <p:nvPr userDrawn="1"/>
        </p:nvSpPr>
        <p:spPr>
          <a:xfrm rot="19029108">
            <a:off x="7865551" y="2039968"/>
            <a:ext cx="432048" cy="432048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淚滴形 8"/>
          <p:cNvSpPr/>
          <p:nvPr userDrawn="1"/>
        </p:nvSpPr>
        <p:spPr>
          <a:xfrm rot="19029108">
            <a:off x="1924961" y="585846"/>
            <a:ext cx="432048" cy="432048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淚滴形 9"/>
          <p:cNvSpPr/>
          <p:nvPr userDrawn="1"/>
        </p:nvSpPr>
        <p:spPr>
          <a:xfrm rot="19029108">
            <a:off x="772832" y="382454"/>
            <a:ext cx="432048" cy="432048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淚滴形 10"/>
          <p:cNvSpPr/>
          <p:nvPr userDrawn="1"/>
        </p:nvSpPr>
        <p:spPr>
          <a:xfrm rot="19029108">
            <a:off x="7919308" y="3086217"/>
            <a:ext cx="432048" cy="432048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淚滴形 11"/>
          <p:cNvSpPr/>
          <p:nvPr userDrawn="1"/>
        </p:nvSpPr>
        <p:spPr>
          <a:xfrm rot="19029108">
            <a:off x="827464" y="4958425"/>
            <a:ext cx="432048" cy="432048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淚滴形 12"/>
          <p:cNvSpPr/>
          <p:nvPr userDrawn="1"/>
        </p:nvSpPr>
        <p:spPr>
          <a:xfrm rot="19029108">
            <a:off x="36185" y="997986"/>
            <a:ext cx="432048" cy="432048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 descr="C:\Documents and Settings\user\Local Settings\Temporary Internet Files\Content.IE5\IOY4QL8B\MC900446108[1].wm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919908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淚滴形 14"/>
          <p:cNvSpPr/>
          <p:nvPr userDrawn="1"/>
        </p:nvSpPr>
        <p:spPr>
          <a:xfrm rot="19029108">
            <a:off x="8813402" y="1303567"/>
            <a:ext cx="178791" cy="178791"/>
          </a:xfrm>
          <a:prstGeom prst="teardrop">
            <a:avLst>
              <a:gd name="adj" fmla="val 200000"/>
            </a:avLst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淚滴形 15"/>
          <p:cNvSpPr/>
          <p:nvPr userDrawn="1"/>
        </p:nvSpPr>
        <p:spPr>
          <a:xfrm rot="19029108">
            <a:off x="8477560" y="407185"/>
            <a:ext cx="178791" cy="178791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淚滴形 16"/>
          <p:cNvSpPr/>
          <p:nvPr userDrawn="1"/>
        </p:nvSpPr>
        <p:spPr>
          <a:xfrm rot="19029108">
            <a:off x="8451357" y="3897987"/>
            <a:ext cx="178791" cy="178791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淚滴形 17"/>
          <p:cNvSpPr/>
          <p:nvPr userDrawn="1"/>
        </p:nvSpPr>
        <p:spPr>
          <a:xfrm rot="19029108">
            <a:off x="1123982" y="1187049"/>
            <a:ext cx="178791" cy="178791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淚滴形 18"/>
          <p:cNvSpPr/>
          <p:nvPr userDrawn="1"/>
        </p:nvSpPr>
        <p:spPr>
          <a:xfrm rot="19029108">
            <a:off x="162814" y="203417"/>
            <a:ext cx="178791" cy="178791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淚滴形 19"/>
          <p:cNvSpPr/>
          <p:nvPr userDrawn="1"/>
        </p:nvSpPr>
        <p:spPr>
          <a:xfrm rot="19029108">
            <a:off x="2051589" y="4779764"/>
            <a:ext cx="178791" cy="178791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淚滴形 20"/>
          <p:cNvSpPr/>
          <p:nvPr userDrawn="1"/>
        </p:nvSpPr>
        <p:spPr>
          <a:xfrm rot="19029108">
            <a:off x="341769" y="2973363"/>
            <a:ext cx="178791" cy="178791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淚滴形 21"/>
          <p:cNvSpPr/>
          <p:nvPr userDrawn="1"/>
        </p:nvSpPr>
        <p:spPr>
          <a:xfrm rot="19029108">
            <a:off x="7531584" y="1845612"/>
            <a:ext cx="89396" cy="89396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淚滴形 22"/>
          <p:cNvSpPr/>
          <p:nvPr userDrawn="1"/>
        </p:nvSpPr>
        <p:spPr>
          <a:xfrm rot="19029108">
            <a:off x="1790998" y="1176203"/>
            <a:ext cx="89396" cy="89396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淚滴形 23"/>
          <p:cNvSpPr/>
          <p:nvPr userDrawn="1"/>
        </p:nvSpPr>
        <p:spPr>
          <a:xfrm rot="19029108">
            <a:off x="5958622" y="5068737"/>
            <a:ext cx="89396" cy="89396"/>
          </a:xfrm>
          <a:prstGeom prst="teardrop">
            <a:avLst>
              <a:gd name="adj" fmla="val 200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雲朵形 25"/>
          <p:cNvSpPr/>
          <p:nvPr userDrawn="1"/>
        </p:nvSpPr>
        <p:spPr>
          <a:xfrm>
            <a:off x="7722957" y="1033182"/>
            <a:ext cx="1283224" cy="719559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897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000" b="1" kern="1200" cap="none" spc="0">
          <a:ln w="31550" cmpd="sng">
            <a:gradFill>
              <a:gsLst>
                <a:gs pos="25000">
                  <a:schemeClr val="accent1">
                    <a:shade val="25000"/>
                    <a:satMod val="190000"/>
                  </a:schemeClr>
                </a:gs>
                <a:gs pos="80000">
                  <a:schemeClr val="accent1">
                    <a:tint val="75000"/>
                    <a:satMod val="190000"/>
                  </a:schemeClr>
                </a:gs>
              </a:gsLst>
              <a:lin ang="5400000"/>
            </a:gradFill>
            <a:prstDash val="solid"/>
          </a:ln>
          <a:solidFill>
            <a:srgbClr val="FFFFFF"/>
          </a:solidFill>
          <a:effectLst>
            <a:outerShdw blurRad="41275" dist="12700" dir="120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水循環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蒸發</a:t>
            </a:r>
            <a:endParaRPr lang="en-US" altLang="zh-TW" dirty="0" smtClean="0"/>
          </a:p>
          <a:p>
            <a:r>
              <a:rPr lang="zh-TW" altLang="en-US" dirty="0" smtClean="0"/>
              <a:t>凝結</a:t>
            </a:r>
            <a:endParaRPr lang="en-US" altLang="zh-TW" dirty="0" smtClean="0"/>
          </a:p>
          <a:p>
            <a:r>
              <a:rPr lang="zh-TW" altLang="en-US" dirty="0" smtClean="0"/>
              <a:t>降水</a:t>
            </a:r>
            <a:endParaRPr lang="en-US" altLang="zh-TW" dirty="0" smtClean="0"/>
          </a:p>
          <a:p>
            <a:r>
              <a:rPr lang="zh-TW" altLang="en-US" dirty="0" smtClean="0"/>
              <a:t>逕</a:t>
            </a:r>
            <a:r>
              <a:rPr lang="zh-TW" altLang="en-US" dirty="0"/>
              <a:t>流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39627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</Words>
  <Application>Microsoft Office PowerPoint</Application>
  <PresentationFormat>如螢幕大小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水循環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水循環</dc:title>
  <dc:creator>user</dc:creator>
  <cp:lastModifiedBy>user</cp:lastModifiedBy>
  <cp:revision>3</cp:revision>
  <dcterms:created xsi:type="dcterms:W3CDTF">2012-04-24T02:37:26Z</dcterms:created>
  <dcterms:modified xsi:type="dcterms:W3CDTF">2012-04-24T02:55:00Z</dcterms:modified>
</cp:coreProperties>
</file>