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008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63B0-3366-4FA4-906C-DBABC072C2DA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F288-E5A0-436C-9790-1E72F6513CC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96323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63B0-3366-4FA4-906C-DBABC072C2DA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F288-E5A0-436C-9790-1E72F6513CC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4193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63B0-3366-4FA4-906C-DBABC072C2DA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F288-E5A0-436C-9790-1E72F6513CC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8020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>
            <a:lvl1pPr>
              <a:defRPr sz="6600"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accent6">
                    <a:lumMod val="50000"/>
                  </a:schemeClr>
                </a:solidFill>
              </a:defRPr>
            </a:lvl2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63B0-3366-4FA4-906C-DBABC072C2DA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F288-E5A0-436C-9790-1E72F6513CC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274134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63B0-3366-4FA4-906C-DBABC072C2DA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F288-E5A0-436C-9790-1E72F6513CC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99755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63B0-3366-4FA4-906C-DBABC072C2DA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F288-E5A0-436C-9790-1E72F6513CC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22905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63B0-3366-4FA4-906C-DBABC072C2DA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F288-E5A0-436C-9790-1E72F6513CC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77567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63B0-3366-4FA4-906C-DBABC072C2DA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F288-E5A0-436C-9790-1E72F6513CC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71014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63B0-3366-4FA4-906C-DBABC072C2DA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F288-E5A0-436C-9790-1E72F6513CC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65179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63B0-3366-4FA4-906C-DBABC072C2DA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F288-E5A0-436C-9790-1E72F6513CC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6022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63B0-3366-4FA4-906C-DBABC072C2DA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2F288-E5A0-436C-9790-1E72F6513CC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8064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15087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963B0-3366-4FA4-906C-DBABC072C2DA}" type="datetimeFigureOut">
              <a:rPr lang="zh-TW" altLang="en-US" smtClean="0"/>
              <a:t>2012/4/16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2F288-E5A0-436C-9790-1E72F6513CC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862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accent4">
              <a:lumMod val="75000"/>
            </a:schemeClr>
          </a:solidFill>
          <a:latin typeface="華康正顏楷體W5" pitchFamily="65" charset="-120"/>
          <a:ea typeface="華康正顏楷體W5" pitchFamily="65" charset="-120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70000"/>
        <a:buFont typeface="Wingdings 2" pitchFamily="18" charset="2"/>
        <a:buChar char="Ë"/>
        <a:defRPr sz="4000" kern="1200">
          <a:solidFill>
            <a:schemeClr val="accent6">
              <a:lumMod val="50000"/>
            </a:schemeClr>
          </a:solidFill>
          <a:latin typeface="標楷體" pitchFamily="65" charset="-120"/>
          <a:ea typeface="標楷體" pitchFamily="65" charset="-120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"/>
        <a:defRPr sz="3600" kern="1200">
          <a:solidFill>
            <a:schemeClr val="accent6">
              <a:lumMod val="75000"/>
            </a:schemeClr>
          </a:solidFill>
          <a:latin typeface="標楷體" pitchFamily="65" charset="-120"/>
          <a:ea typeface="標楷體" pitchFamily="65" charset="-120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標楷體" pitchFamily="65" charset="-120"/>
          <a:ea typeface="標楷體" pitchFamily="65" charset="-120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標楷體" pitchFamily="65" charset="-120"/>
          <a:ea typeface="標楷體" pitchFamily="65" charset="-120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標楷體" pitchFamily="65" charset="-120"/>
          <a:ea typeface="標楷體" pitchFamily="65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反霸凌 勇敢說出來</a:t>
            </a:r>
            <a:endParaRPr lang="zh-TW" altLang="en-US" dirty="0"/>
          </a:p>
        </p:txBody>
      </p:sp>
      <p:sp>
        <p:nvSpPr>
          <p:cNvPr id="19" name="內容版面配置區 1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TW" altLang="en-US" dirty="0" smtClean="0"/>
              <a:t>向導師、家長反映</a:t>
            </a:r>
            <a:endParaRPr lang="en-US" altLang="zh-TW" dirty="0" smtClean="0"/>
          </a:p>
          <a:p>
            <a:pPr>
              <a:lnSpc>
                <a:spcPct val="130000"/>
              </a:lnSpc>
            </a:pPr>
            <a:r>
              <a:rPr lang="zh-TW" altLang="en-US" dirty="0" smtClean="0"/>
              <a:t>學校投訴信箱投訴</a:t>
            </a:r>
            <a:endParaRPr lang="en-US" altLang="zh-TW" dirty="0" smtClean="0"/>
          </a:p>
          <a:p>
            <a:pPr>
              <a:lnSpc>
                <a:spcPct val="130000"/>
              </a:lnSpc>
            </a:pPr>
            <a:r>
              <a:rPr lang="zh-TW" altLang="en-US" dirty="0" smtClean="0"/>
              <a:t>縣市反霸凌專線投訴</a:t>
            </a:r>
            <a:endParaRPr lang="en-US" altLang="zh-TW" dirty="0" smtClean="0"/>
          </a:p>
          <a:p>
            <a:pPr>
              <a:lnSpc>
                <a:spcPct val="130000"/>
              </a:lnSpc>
            </a:pPr>
            <a:r>
              <a:rPr lang="zh-TW" altLang="en-US" dirty="0" smtClean="0"/>
              <a:t>教育部</a:t>
            </a:r>
            <a:r>
              <a:rPr lang="en-US" altLang="zh-TW" dirty="0" smtClean="0"/>
              <a:t>24</a:t>
            </a:r>
            <a:r>
              <a:rPr lang="zh-TW" altLang="en-US" dirty="0" smtClean="0"/>
              <a:t>小專線投訴</a:t>
            </a:r>
            <a:endParaRPr lang="en-US" altLang="zh-TW" dirty="0" smtClean="0"/>
          </a:p>
          <a:p>
            <a:pPr lvl="1">
              <a:lnSpc>
                <a:spcPct val="130000"/>
              </a:lnSpc>
            </a:pPr>
            <a:r>
              <a:rPr lang="en-US" altLang="zh-TW" dirty="0" smtClean="0"/>
              <a:t>0800-200-885</a:t>
            </a:r>
          </a:p>
        </p:txBody>
      </p:sp>
      <p:sp>
        <p:nvSpPr>
          <p:cNvPr id="20" name="文字方塊 19"/>
          <p:cNvSpPr txBox="1"/>
          <p:nvPr/>
        </p:nvSpPr>
        <p:spPr>
          <a:xfrm rot="711837">
            <a:off x="7077612" y="950424"/>
            <a:ext cx="19442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8000" dirty="0" smtClean="0">
                <a:latin typeface="Cooper Black" pitchFamily="18" charset="0"/>
              </a:rPr>
              <a:t>NO</a:t>
            </a:r>
            <a:endParaRPr lang="zh-TW" altLang="en-US" sz="8000" dirty="0">
              <a:latin typeface="Cooper Blac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5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28</Words>
  <Application>Microsoft Office PowerPoint</Application>
  <PresentationFormat>如螢幕大小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反霸凌 勇敢說出來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213213</dc:title>
  <dc:creator>user</dc:creator>
  <cp:lastModifiedBy>user</cp:lastModifiedBy>
  <cp:revision>10</cp:revision>
  <dcterms:created xsi:type="dcterms:W3CDTF">2012-04-16T03:27:18Z</dcterms:created>
  <dcterms:modified xsi:type="dcterms:W3CDTF">2012-04-16T06:47:17Z</dcterms:modified>
</cp:coreProperties>
</file>