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051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5C608A-2F26-4259-80F0-722841A25BE5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F7A7E95-6910-40C5-B53E-FDA31A9C25C5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1793289" y="5094312"/>
            <a:ext cx="6512511" cy="1143000"/>
          </a:xfrm>
        </p:spPr>
        <p:txBody>
          <a:bodyPr/>
          <a:lstStyle/>
          <a:p>
            <a:r>
              <a:rPr lang="en-US" altLang="zh-TW" dirty="0" smtClean="0"/>
              <a:t>KTV</a:t>
            </a:r>
            <a:r>
              <a:rPr lang="zh-TW" altLang="en-US" dirty="0" smtClean="0"/>
              <a:t>點歌排行榜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35366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TW" altLang="en-US" sz="3600" dirty="0" smtClean="0"/>
              <a:t>乾杯（五月天 ）</a:t>
            </a:r>
            <a:endParaRPr lang="en-US" altLang="zh-TW" sz="3600" dirty="0" smtClean="0"/>
          </a:p>
          <a:p>
            <a:pPr>
              <a:lnSpc>
                <a:spcPct val="120000"/>
              </a:lnSpc>
            </a:pPr>
            <a:r>
              <a:rPr lang="zh-TW" altLang="en-US" sz="3600" dirty="0" smtClean="0"/>
              <a:t>傻子</a:t>
            </a:r>
            <a:r>
              <a:rPr lang="zh-TW" altLang="en-US" sz="3600" dirty="0" smtClean="0"/>
              <a:t>（</a:t>
            </a:r>
            <a:r>
              <a:rPr lang="zh-TW" altLang="en-US" sz="3600" dirty="0" smtClean="0"/>
              <a:t>林宥嘉 </a:t>
            </a:r>
            <a:r>
              <a:rPr lang="zh-TW" altLang="en-US" sz="3600" dirty="0" smtClean="0"/>
              <a:t>）</a:t>
            </a:r>
            <a:endParaRPr lang="en-US" altLang="zh-TW" sz="3600" dirty="0" smtClean="0"/>
          </a:p>
          <a:p>
            <a:pPr>
              <a:lnSpc>
                <a:spcPct val="120000"/>
              </a:lnSpc>
            </a:pPr>
            <a:r>
              <a:rPr lang="zh-TW" altLang="en-US" sz="3600" dirty="0" smtClean="0"/>
              <a:t>失敗的分手</a:t>
            </a:r>
            <a:r>
              <a:rPr lang="zh-TW" altLang="en-US" sz="3600" dirty="0" smtClean="0"/>
              <a:t>（</a:t>
            </a:r>
            <a:r>
              <a:rPr lang="zh-TW" altLang="en-US" sz="3600" dirty="0" smtClean="0"/>
              <a:t>倪安東 </a:t>
            </a:r>
            <a:r>
              <a:rPr lang="zh-TW" altLang="en-US" sz="3600" dirty="0" smtClean="0"/>
              <a:t>）</a:t>
            </a:r>
            <a:endParaRPr lang="en-US" altLang="zh-TW" sz="3600" dirty="0" smtClean="0"/>
          </a:p>
          <a:p>
            <a:pPr>
              <a:lnSpc>
                <a:spcPct val="120000"/>
              </a:lnSpc>
            </a:pPr>
            <a:r>
              <a:rPr lang="zh-TW" altLang="en-US" sz="3600" dirty="0" smtClean="0"/>
              <a:t>壞女孩</a:t>
            </a:r>
            <a:r>
              <a:rPr lang="zh-TW" altLang="en-US" sz="3600" dirty="0" smtClean="0"/>
              <a:t>（ </a:t>
            </a:r>
            <a:r>
              <a:rPr lang="en-US" altLang="zh-TW" sz="3600" dirty="0" smtClean="0"/>
              <a:t>ELLA</a:t>
            </a:r>
            <a:r>
              <a:rPr lang="zh-TW" altLang="en-US" sz="3600" dirty="0" smtClean="0"/>
              <a:t> ）</a:t>
            </a:r>
            <a:endParaRPr lang="en-US" altLang="zh-TW" sz="3600" dirty="0" smtClean="0"/>
          </a:p>
          <a:p>
            <a:pPr>
              <a:lnSpc>
                <a:spcPct val="120000"/>
              </a:lnSpc>
            </a:pPr>
            <a:r>
              <a:rPr lang="zh-TW" altLang="en-US" sz="3600" dirty="0" smtClean="0"/>
              <a:t>燃點</a:t>
            </a:r>
            <a:r>
              <a:rPr lang="zh-TW" altLang="en-US" sz="3600" dirty="0" smtClean="0"/>
              <a:t>（</a:t>
            </a:r>
            <a:r>
              <a:rPr lang="zh-TW" altLang="en-US" sz="3600" dirty="0" smtClean="0"/>
              <a:t>胡夏 </a:t>
            </a:r>
            <a:r>
              <a:rPr lang="zh-TW" altLang="en-US" sz="3600" dirty="0" smtClean="0"/>
              <a:t>）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52664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氣流">
  <a:themeElements>
    <a:clrScheme name="氣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氣流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氣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</TotalTime>
  <Words>29</Words>
  <Application>Microsoft Office PowerPoint</Application>
  <PresentationFormat>如螢幕大小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氣流</vt:lpstr>
      <vt:lpstr>KTV點歌排行榜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KTV點歌排行榜</dc:title>
  <dc:creator>user</dc:creator>
  <cp:lastModifiedBy>user</cp:lastModifiedBy>
  <cp:revision>2</cp:revision>
  <dcterms:created xsi:type="dcterms:W3CDTF">2012-04-12T09:27:35Z</dcterms:created>
  <dcterms:modified xsi:type="dcterms:W3CDTF">2012-04-12T09:37:10Z</dcterms:modified>
</cp:coreProperties>
</file>