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8" r:id="rId2"/>
    <p:sldId id="262" r:id="rId3"/>
    <p:sldId id="263" r:id="rId4"/>
    <p:sldId id="260" r:id="rId5"/>
    <p:sldId id="261" r:id="rId6"/>
    <p:sldId id="264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4" autoAdjust="0"/>
    <p:restoredTop sz="94660"/>
  </p:normalViewPr>
  <p:slideViewPr>
    <p:cSldViewPr>
      <p:cViewPr varScale="1">
        <p:scale>
          <a:sx n="36" d="100"/>
          <a:sy n="36" d="100"/>
        </p:scale>
        <p:origin x="-49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789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2341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6464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563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1727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5674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4388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7193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62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8041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5958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1F906-D7C9-4012-9F9E-C3D522DABC0D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D3DBE-7F4F-4358-BF7F-D1BC18E01BF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5185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從可魯認識導盲犬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看過電影「再見了，可魯」嗎？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可魯做什麼工作？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代替盲胞的雙眼，為他們領路 </a:t>
            </a:r>
          </a:p>
          <a:p>
            <a:pPr lvl="1"/>
            <a:r>
              <a:rPr lang="zh-TW" altLang="en-US" dirty="0" smtClean="0"/>
              <a:t>遇到障礙或轉彎，會停下提醒主人</a:t>
            </a:r>
            <a:endParaRPr lang="en-US" altLang="zh-TW" dirty="0" smtClean="0"/>
          </a:p>
          <a:p>
            <a:r>
              <a:rPr lang="zh-TW" altLang="en-US" dirty="0" smtClean="0"/>
              <a:t>可魯由誰訓練？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導盲犬中心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寄養家</a:t>
            </a:r>
            <a:r>
              <a:rPr lang="zh-TW" altLang="en-US" dirty="0"/>
              <a:t>庭</a:t>
            </a:r>
            <a:endParaRPr lang="en-US" altLang="zh-TW" dirty="0" smtClean="0"/>
          </a:p>
          <a:p>
            <a:pPr lvl="1"/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8766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導盲犬犬種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23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導盲犬不足情況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88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如何對待導盲犬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zh-TW" altLang="en-US" dirty="0" smtClean="0"/>
              <a:t>遇到導盲犬時：</a:t>
            </a:r>
          </a:p>
          <a:p>
            <a:pPr lvl="1"/>
            <a:r>
              <a:rPr lang="zh-TW" altLang="en-US" dirty="0" smtClean="0"/>
              <a:t>不可任意餵食 </a:t>
            </a:r>
          </a:p>
          <a:p>
            <a:pPr lvl="1"/>
            <a:r>
              <a:rPr lang="zh-TW" altLang="en-US" dirty="0" smtClean="0"/>
              <a:t>盡量避免鳴按喇叭 </a:t>
            </a:r>
          </a:p>
          <a:p>
            <a:pPr lvl="0"/>
            <a:r>
              <a:rPr lang="zh-TW" altLang="en-US" dirty="0" smtClean="0"/>
              <a:t> 導盲犬在工作時： </a:t>
            </a:r>
          </a:p>
          <a:p>
            <a:pPr lvl="1"/>
            <a:r>
              <a:rPr lang="zh-TW" altLang="en-US" dirty="0" smtClean="0"/>
              <a:t>不可呼喚牠或摸牠 </a:t>
            </a:r>
          </a:p>
          <a:p>
            <a:pPr lvl="1"/>
            <a:r>
              <a:rPr lang="zh-TW" altLang="en-US" dirty="0" smtClean="0"/>
              <a:t>不可跟牠玩 </a:t>
            </a:r>
            <a:endParaRPr lang="en-US" altLang="zh-TW" dirty="0" smtClean="0"/>
          </a:p>
          <a:p>
            <a:r>
              <a:rPr lang="zh-TW" altLang="en-US" dirty="0" smtClean="0"/>
              <a:t>誰是導盲犬？</a:t>
            </a:r>
            <a:endParaRPr lang="en-US" altLang="zh-TW" dirty="0" smtClean="0"/>
          </a:p>
          <a:p>
            <a:pPr lvl="1"/>
            <a:r>
              <a:rPr lang="zh-TW" altLang="en-US" dirty="0"/>
              <a:t>身著紅色</a:t>
            </a:r>
            <a:r>
              <a:rPr lang="zh-TW" altLang="en-US" dirty="0" smtClean="0"/>
              <a:t>背心</a:t>
            </a:r>
            <a:endParaRPr lang="en-US" altLang="zh-TW" dirty="0" smtClean="0"/>
          </a:p>
          <a:p>
            <a:pPr lvl="1"/>
            <a:r>
              <a:rPr lang="zh-TW" altLang="en-US" dirty="0"/>
              <a:t>配戴導盲鞍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897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導盲犬三不一問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不餵食</a:t>
            </a:r>
            <a:endParaRPr lang="en-US" altLang="zh-TW" smtClean="0"/>
          </a:p>
          <a:p>
            <a:r>
              <a:rPr lang="zh-TW" altLang="en-US" smtClean="0"/>
              <a:t>不干擾</a:t>
            </a:r>
            <a:endParaRPr lang="en-US" altLang="zh-TW" smtClean="0"/>
          </a:p>
          <a:p>
            <a:r>
              <a:rPr lang="zh-TW" altLang="en-US" smtClean="0"/>
              <a:t>不拒絕</a:t>
            </a:r>
            <a:endParaRPr lang="en-US" altLang="zh-TW" smtClean="0"/>
          </a:p>
          <a:p>
            <a:r>
              <a:rPr lang="zh-TW" altLang="en-US" smtClean="0"/>
              <a:t>主動詢問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8159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連至導盲犬協會網站</a:t>
            </a:r>
            <a:endParaRPr lang="zh-TW" altLang="en-US" dirty="0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663031"/>
            <a:ext cx="3200400" cy="2400300"/>
          </a:xfrm>
        </p:spPr>
      </p:pic>
    </p:spTree>
    <p:extLst>
      <p:ext uri="{BB962C8B-B14F-4D97-AF65-F5344CB8AC3E}">
        <p14:creationId xmlns:p14="http://schemas.microsoft.com/office/powerpoint/2010/main" val="42554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153</TotalTime>
  <Words>137</Words>
  <Application>Microsoft Office PowerPoint</Application>
  <PresentationFormat>如螢幕大小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從可魯認識導盲犬</vt:lpstr>
      <vt:lpstr>導盲犬犬種</vt:lpstr>
      <vt:lpstr>導盲犬不足情況</vt:lpstr>
      <vt:lpstr>如何對待導盲犬</vt:lpstr>
      <vt:lpstr>導盲犬三不一問</vt:lpstr>
      <vt:lpstr>連至導盲犬協會網站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15</cp:revision>
  <dcterms:created xsi:type="dcterms:W3CDTF">2012-04-19T04:21:00Z</dcterms:created>
  <dcterms:modified xsi:type="dcterms:W3CDTF">2012-05-14T06:03:25Z</dcterms:modified>
</cp:coreProperties>
</file>