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5" r:id="rId3"/>
    <p:sldId id="259" r:id="rId4"/>
    <p:sldId id="257" r:id="rId5"/>
    <p:sldId id="266" r:id="rId6"/>
    <p:sldId id="258" r:id="rId7"/>
    <p:sldId id="260" r:id="rId8"/>
    <p:sldId id="263" r:id="rId9"/>
    <p:sldId id="264" r:id="rId10"/>
  </p:sldIdLst>
  <p:sldSz cx="9144000" cy="6858000" type="screen4x3"/>
  <p:notesSz cx="7104063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8B00"/>
    <a:srgbClr val="CC6600"/>
    <a:srgbClr val="FFF0D5"/>
    <a:srgbClr val="FF9999"/>
    <a:srgbClr val="336699"/>
    <a:srgbClr val="0066CC"/>
    <a:srgbClr val="FFCC66"/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49" autoAdjust="0"/>
    <p:restoredTop sz="94595" autoAdjust="0"/>
  </p:normalViewPr>
  <p:slideViewPr>
    <p:cSldViewPr>
      <p:cViewPr varScale="1">
        <p:scale>
          <a:sx n="79" d="100"/>
          <a:sy n="79" d="100"/>
        </p:scale>
        <p:origin x="-293" y="-77"/>
      </p:cViewPr>
      <p:guideLst>
        <p:guide orient="horz" pos="1026"/>
        <p:guide orient="horz" pos="3838"/>
        <p:guide orient="horz" pos="2069"/>
        <p:guide orient="horz" pos="4065"/>
        <p:guide pos="295"/>
        <p:guide pos="54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344" y="-101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3079041" cy="51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64" tIns="47732" rIns="95464" bIns="47732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zh-TW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3349" y="1"/>
            <a:ext cx="3079040" cy="51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64" tIns="47732" rIns="95464" bIns="47732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zh-TW"/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56966" y="9509794"/>
            <a:ext cx="3079041" cy="511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64" tIns="47732" rIns="95464" bIns="47732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r>
              <a:rPr lang="en-US" altLang="zh-TW" sz="2000"/>
              <a:t>海洋公園之旅</a:t>
            </a:r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8055" y="9509794"/>
            <a:ext cx="3079040" cy="511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64" tIns="47732" rIns="95464" bIns="47732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18CADA24-063E-4A80-A7A2-CC99091BB7D0}" type="slidenum">
              <a:rPr lang="en-US" altLang="zh-TW" sz="2000"/>
              <a:pPr/>
              <a:t>‹#›</a:t>
            </a:fld>
            <a:endParaRPr lang="en-US" altLang="zh-TW" sz="2000"/>
          </a:p>
        </p:txBody>
      </p:sp>
    </p:spTree>
    <p:extLst>
      <p:ext uri="{BB962C8B-B14F-4D97-AF65-F5344CB8AC3E}">
        <p14:creationId xmlns:p14="http://schemas.microsoft.com/office/powerpoint/2010/main" val="4035222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3079041" cy="51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64" tIns="47732" rIns="95464" bIns="47732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en-US" altLang="zh-TW"/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3349" y="1"/>
            <a:ext cx="3079040" cy="51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64" tIns="47732" rIns="95464" bIns="47732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en-US" altLang="zh-TW"/>
          </a:p>
        </p:txBody>
      </p:sp>
      <p:sp>
        <p:nvSpPr>
          <p:cNvPr id="143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6763"/>
            <a:ext cx="5119687" cy="3840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3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05" y="4861318"/>
            <a:ext cx="5684255" cy="4606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64" tIns="47732" rIns="95464" bIns="477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43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84958" y="9653811"/>
            <a:ext cx="3079041" cy="511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64" tIns="47732" rIns="95464" bIns="47732" numCol="1" anchor="b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r>
              <a:rPr lang="en-US" altLang="zh-TW" smtClean="0"/>
              <a:t>海洋公園之旅</a:t>
            </a:r>
            <a:endParaRPr lang="en-US" altLang="zh-TW"/>
          </a:p>
        </p:txBody>
      </p:sp>
      <p:sp>
        <p:nvSpPr>
          <p:cNvPr id="143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0063" y="9653811"/>
            <a:ext cx="3079040" cy="511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464" tIns="47732" rIns="95464" bIns="47732" numCol="1" anchor="b" anchorCtr="0" compatLnSpc="1">
            <a:prstTxWarp prst="textNoShape">
              <a:avLst/>
            </a:prstTxWarp>
          </a:bodyPr>
          <a:lstStyle>
            <a:lvl1pPr algn="r">
              <a:defRPr sz="2000"/>
            </a:lvl1pPr>
          </a:lstStyle>
          <a:p>
            <a:fld id="{4BDB2770-F772-405E-90D4-53CDBAED83D6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2239097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zh-TW"/>
              <a:t>海洋公園之旅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72D1D-28DF-459E-A6C7-654736306031}" type="slidenum">
              <a:rPr lang="en-US" altLang="zh-TW"/>
              <a:pPr/>
              <a:t>1</a:t>
            </a:fld>
            <a:endParaRPr lang="en-US" altLang="zh-TW"/>
          </a:p>
        </p:txBody>
      </p:sp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zh-TW"/>
              <a:t>海洋公園之旅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0EE283-3E28-4E53-9C39-AEB4465D2C32}" type="slidenum">
              <a:rPr lang="en-US" altLang="zh-TW"/>
              <a:pPr/>
              <a:t>3</a:t>
            </a:fld>
            <a:endParaRPr lang="en-US" altLang="zh-TW"/>
          </a:p>
        </p:txBody>
      </p:sp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zh-TW"/>
              <a:t>海洋公園之旅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CCFF2F-5D9C-411B-B248-58E5F2BAB189}" type="slidenum">
              <a:rPr lang="en-US" altLang="zh-TW"/>
              <a:pPr/>
              <a:t>4</a:t>
            </a:fld>
            <a:endParaRPr lang="en-US" altLang="zh-TW"/>
          </a:p>
        </p:txBody>
      </p:sp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zh-TW"/>
              <a:t>海洋公園之旅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7C36F-169B-4B0B-84FA-9AC53D1B2EA0}" type="slidenum">
              <a:rPr lang="en-US" altLang="zh-TW"/>
              <a:pPr/>
              <a:t>5</a:t>
            </a:fld>
            <a:endParaRPr lang="en-US" altLang="zh-TW"/>
          </a:p>
        </p:txBody>
      </p:sp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zh-TW"/>
              <a:t>海洋公園之旅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EDC59-8A39-4DE3-BB16-4422743F1AFF}" type="slidenum">
              <a:rPr lang="en-US" altLang="zh-TW"/>
              <a:pPr/>
              <a:t>6</a:t>
            </a:fld>
            <a:endParaRPr lang="en-US" altLang="zh-TW"/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1844675"/>
            <a:ext cx="5976937" cy="1470025"/>
          </a:xfrm>
        </p:spPr>
        <p:txBody>
          <a:bodyPr lIns="0" rIns="0"/>
          <a:lstStyle>
            <a:lvl1pPr algn="r">
              <a:defRPr lang="zh-TW" altLang="en-US" sz="7800" noProof="0" smtClean="0"/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167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9388" y="3343275"/>
            <a:ext cx="5976937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6000"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16794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16794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16794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400"/>
            </a:lvl1pPr>
          </a:lstStyle>
          <a:p>
            <a:fld id="{38349129-3D44-406A-B304-6A936DF3584A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5AF39-AABE-4701-BE4A-A996EC16D89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2434852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188913"/>
            <a:ext cx="2057400" cy="593725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188913"/>
            <a:ext cx="6019800" cy="593725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E8090-5D6F-440F-B22A-C5F74A8F312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3599992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D25DD-33CB-4695-8332-E7C4553C150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847370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D11EF1-1796-4DD2-9C0B-04DD68C22D9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9732921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844675"/>
            <a:ext cx="4038600" cy="4281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844675"/>
            <a:ext cx="4038600" cy="4281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D790EF-C06D-44D9-8726-36D67533C3D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4506469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2C8A0F-F809-476E-8ECF-2896A982ECF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6524653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FFBBC-3DE4-4AF5-BA3F-A60349DC4AF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3397937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A7A47-64B7-4F48-8816-9A93F869CCC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0982020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645EA-50F1-4CEE-A004-85F11F23DB0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8745620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FBF9C-0DD9-4FDC-A757-7834BC73F62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4337086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8913"/>
            <a:ext cx="82296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4784"/>
            <a:ext cx="82296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66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087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200"/>
            </a:lvl1pPr>
          </a:lstStyle>
          <a:p>
            <a:endParaRPr lang="en-US" altLang="zh-TW"/>
          </a:p>
        </p:txBody>
      </p:sp>
      <p:sp>
        <p:nvSpPr>
          <p:cNvPr id="166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087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200"/>
            </a:lvl1pPr>
          </a:lstStyle>
          <a:p>
            <a:endParaRPr lang="en-US" altLang="zh-TW"/>
          </a:p>
        </p:txBody>
      </p:sp>
      <p:sp>
        <p:nvSpPr>
          <p:cNvPr id="166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087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200"/>
            </a:lvl1pPr>
          </a:lstStyle>
          <a:p>
            <a:fld id="{AE6CBDB0-70F9-4966-BA72-CA38E559A25D}" type="slidenum">
              <a:rPr lang="en-US" altLang="zh-TW"/>
              <a:pPr/>
              <a:t>‹#›</a:t>
            </a:fld>
            <a:endParaRPr lang="en-US" altLang="zh-TW"/>
          </a:p>
        </p:txBody>
      </p:sp>
      <p:sp>
        <p:nvSpPr>
          <p:cNvPr id="166921" name="Rectangle 9"/>
          <p:cNvSpPr>
            <a:spLocks noChangeArrowheads="1"/>
          </p:cNvSpPr>
          <p:nvPr userDrawn="1"/>
        </p:nvSpPr>
        <p:spPr bwMode="auto">
          <a:xfrm>
            <a:off x="468313" y="1268413"/>
            <a:ext cx="8207375" cy="73025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1725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TW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6600">
          <a:solidFill>
            <a:schemeClr val="hlink"/>
          </a:solidFill>
          <a:latin typeface="華康POP1體W5" pitchFamily="81" charset="-120"/>
          <a:ea typeface="華康POP1體W5" pitchFamily="81" charset="-120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6000">
          <a:solidFill>
            <a:schemeClr val="hlink"/>
          </a:solidFill>
          <a:latin typeface="Arial" charset="0"/>
          <a:ea typeface="華康POP1體W7" pitchFamily="81" charset="-120"/>
        </a:defRPr>
      </a:lvl2pPr>
      <a:lvl3pPr algn="l" rtl="0" fontAlgn="base">
        <a:spcBef>
          <a:spcPct val="0"/>
        </a:spcBef>
        <a:spcAft>
          <a:spcPct val="0"/>
        </a:spcAft>
        <a:defRPr kumimoji="1" sz="6000">
          <a:solidFill>
            <a:schemeClr val="hlink"/>
          </a:solidFill>
          <a:latin typeface="Arial" charset="0"/>
          <a:ea typeface="華康POP1體W7" pitchFamily="81" charset="-120"/>
        </a:defRPr>
      </a:lvl3pPr>
      <a:lvl4pPr algn="l" rtl="0" fontAlgn="base">
        <a:spcBef>
          <a:spcPct val="0"/>
        </a:spcBef>
        <a:spcAft>
          <a:spcPct val="0"/>
        </a:spcAft>
        <a:defRPr kumimoji="1" sz="6000">
          <a:solidFill>
            <a:schemeClr val="hlink"/>
          </a:solidFill>
          <a:latin typeface="Arial" charset="0"/>
          <a:ea typeface="華康POP1體W7" pitchFamily="81" charset="-120"/>
        </a:defRPr>
      </a:lvl4pPr>
      <a:lvl5pPr algn="l" rtl="0" fontAlgn="base">
        <a:spcBef>
          <a:spcPct val="0"/>
        </a:spcBef>
        <a:spcAft>
          <a:spcPct val="0"/>
        </a:spcAft>
        <a:defRPr kumimoji="1" sz="6000">
          <a:solidFill>
            <a:schemeClr val="hlink"/>
          </a:solidFill>
          <a:latin typeface="Arial" charset="0"/>
          <a:ea typeface="華康POP1體W7" pitchFamily="81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6000">
          <a:solidFill>
            <a:schemeClr val="hlink"/>
          </a:solidFill>
          <a:latin typeface="Arial" charset="0"/>
          <a:ea typeface="華康POP1體W7" pitchFamily="81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6000">
          <a:solidFill>
            <a:schemeClr val="hlink"/>
          </a:solidFill>
          <a:latin typeface="Arial" charset="0"/>
          <a:ea typeface="華康POP1體W7" pitchFamily="81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6000">
          <a:solidFill>
            <a:schemeClr val="hlink"/>
          </a:solidFill>
          <a:latin typeface="Arial" charset="0"/>
          <a:ea typeface="華康POP1體W7" pitchFamily="81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6000">
          <a:solidFill>
            <a:schemeClr val="hlink"/>
          </a:solidFill>
          <a:latin typeface="Arial" charset="0"/>
          <a:ea typeface="華康POP1體W7" pitchFamily="81" charset="-120"/>
        </a:defRPr>
      </a:lvl9pPr>
    </p:titleStyle>
    <p:bodyStyle>
      <a:lvl1pPr marL="531813" indent="-531813" algn="l" rtl="0" fontAlgn="base">
        <a:spcBef>
          <a:spcPts val="0"/>
        </a:spcBef>
        <a:spcAft>
          <a:spcPts val="2000"/>
        </a:spcAft>
        <a:buClr>
          <a:schemeClr val="hlink"/>
        </a:buClr>
        <a:buSzPct val="90000"/>
        <a:buFont typeface="Wingdings" pitchFamily="2" charset="2"/>
        <a:buChar char="]"/>
        <a:defRPr kumimoji="1" sz="4000">
          <a:solidFill>
            <a:schemeClr val="tx2"/>
          </a:solidFill>
          <a:latin typeface="+mn-lt"/>
          <a:ea typeface="+mn-ea"/>
          <a:cs typeface="+mn-cs"/>
        </a:defRPr>
      </a:lvl1pPr>
      <a:lvl2pPr marL="996950" indent="-285750" algn="l" rtl="0" fontAlgn="base">
        <a:spcBef>
          <a:spcPct val="20000"/>
        </a:spcBef>
        <a:spcAft>
          <a:spcPct val="20000"/>
        </a:spcAft>
        <a:buChar char="–"/>
        <a:defRPr kumimoji="1" sz="3000">
          <a:solidFill>
            <a:schemeClr val="tx1"/>
          </a:solidFill>
          <a:latin typeface="+mn-lt"/>
          <a:ea typeface="華康細圓體" pitchFamily="49" charset="-120"/>
        </a:defRPr>
      </a:lvl2pPr>
      <a:lvl3pPr marL="1404938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新細明體" charset="-120"/>
        </a:defRPr>
      </a:lvl3pPr>
      <a:lvl4pPr marL="1812925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新細明體" charset="-120"/>
        </a:defRPr>
      </a:lvl4pPr>
      <a:lvl5pPr marL="2220913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5pPr>
      <a:lvl6pPr marL="2678113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6pPr>
      <a:lvl7pPr marL="3135313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7pPr>
      <a:lvl8pPr marL="3592513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8pPr>
      <a:lvl9pPr marL="4049713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6.jpe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microsoft.com/office/2007/relationships/hdphoto" Target="../media/hdphoto6.wdp"/><Relationship Id="rId5" Type="http://schemas.openxmlformats.org/officeDocument/2006/relationships/image" Target="../media/image8.pn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11.jpeg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microsoft.com/office/2007/relationships/hdphoto" Target="../media/hdphoto10.wdp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Rectangle 1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mtClean="0"/>
              <a:t>海洋公園之旅</a:t>
            </a:r>
            <a:endParaRPr lang="zh-TW" altLang="en-US"/>
          </a:p>
        </p:txBody>
      </p:sp>
      <p:sp>
        <p:nvSpPr>
          <p:cNvPr id="2065" name="Rectangle 1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mtClean="0"/>
              <a:t>畢旅記趣</a:t>
            </a:r>
            <a:endParaRPr lang="zh-TW" altLang="en-US"/>
          </a:p>
        </p:txBody>
      </p:sp>
      <p:pic>
        <p:nvPicPr>
          <p:cNvPr id="2066" name="Picture 18" descr="DSCN67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707" y="1124744"/>
            <a:ext cx="2496622" cy="187200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69" name="Picture 21" descr="DSCN668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723" y="3357200"/>
            <a:ext cx="2494757" cy="187200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7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旅遊紀錄</a:t>
            </a:r>
            <a:endParaRPr lang="zh-TW" altLang="en-US"/>
          </a:p>
        </p:txBody>
      </p:sp>
      <p:sp>
        <p:nvSpPr>
          <p:cNvPr id="140298" name="Rectangle 1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時間：</a:t>
            </a:r>
            <a:r>
              <a:rPr lang="en-US" altLang="zh-TW" smtClean="0"/>
              <a:t>7</a:t>
            </a:r>
            <a:r>
              <a:rPr lang="zh-TW" altLang="en-US" smtClean="0"/>
              <a:t>／</a:t>
            </a:r>
            <a:r>
              <a:rPr lang="en-US" altLang="zh-TW" smtClean="0"/>
              <a:t>7</a:t>
            </a:r>
            <a:r>
              <a:rPr lang="zh-TW" altLang="en-US" smtClean="0"/>
              <a:t>（日） </a:t>
            </a:r>
          </a:p>
          <a:p>
            <a:r>
              <a:rPr lang="zh-TW" altLang="en-US" smtClean="0"/>
              <a:t>地點：海洋公園</a:t>
            </a:r>
          </a:p>
          <a:p>
            <a:r>
              <a:rPr lang="zh-TW" altLang="en-US" smtClean="0"/>
              <a:t>我們這次以一天的時間玩遍八大主題區，雖然很累，但也很盡興</a:t>
            </a:r>
          </a:p>
          <a:p>
            <a:r>
              <a:rPr lang="zh-TW" altLang="en-US" smtClean="0"/>
              <a:t>接著就來看看這次的旅遊紀錄吧！</a:t>
            </a:r>
            <a:endParaRPr lang="zh-TW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73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海洋公園吉祥物</a:t>
            </a:r>
            <a:endParaRPr lang="zh-TW" altLang="en-US"/>
          </a:p>
        </p:txBody>
      </p:sp>
      <p:pic>
        <p:nvPicPr>
          <p:cNvPr id="125961" name="Picture 9" descr="DSCN678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47105"/>
            <a:ext cx="4392612" cy="32940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5962" name="Picture 10" descr="DSCN6670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075" y="3159274"/>
            <a:ext cx="4391025" cy="32940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pSp>
        <p:nvGrpSpPr>
          <p:cNvPr id="2" name="群組 1"/>
          <p:cNvGrpSpPr/>
          <p:nvPr/>
        </p:nvGrpSpPr>
        <p:grpSpPr>
          <a:xfrm>
            <a:off x="395536" y="5817458"/>
            <a:ext cx="3600202" cy="707886"/>
            <a:chOff x="395536" y="5457418"/>
            <a:chExt cx="3600202" cy="707886"/>
          </a:xfrm>
        </p:grpSpPr>
        <p:sp>
          <p:nvSpPr>
            <p:cNvPr id="125966" name="Text Box 14"/>
            <p:cNvSpPr txBox="1">
              <a:spLocks noChangeArrowheads="1"/>
            </p:cNvSpPr>
            <p:nvPr/>
          </p:nvSpPr>
          <p:spPr bwMode="auto">
            <a:xfrm>
              <a:off x="395536" y="5457418"/>
              <a:ext cx="3309689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kumimoji="0" lang="zh-TW" altLang="en-US" sz="4000">
                  <a:latin typeface="華康細圓體" pitchFamily="49" charset="-120"/>
                  <a:ea typeface="華康細圓體" pitchFamily="49" charset="-120"/>
                </a:rPr>
                <a:t>吉祥物</a:t>
              </a:r>
            </a:p>
          </p:txBody>
        </p:sp>
        <p:sp>
          <p:nvSpPr>
            <p:cNvPr id="125978" name="AutoShape 26"/>
            <p:cNvSpPr>
              <a:spLocks noChangeArrowheads="1"/>
            </p:cNvSpPr>
            <p:nvPr/>
          </p:nvSpPr>
          <p:spPr bwMode="auto">
            <a:xfrm rot="5400000">
              <a:off x="3742531" y="5702617"/>
              <a:ext cx="288925" cy="217488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5148263" y="1574675"/>
            <a:ext cx="3672208" cy="707886"/>
            <a:chOff x="5148263" y="1785010"/>
            <a:chExt cx="3672208" cy="707886"/>
          </a:xfrm>
        </p:grpSpPr>
        <p:sp>
          <p:nvSpPr>
            <p:cNvPr id="125964" name="Text Box 12"/>
            <p:cNvSpPr txBox="1">
              <a:spLocks noChangeArrowheads="1"/>
            </p:cNvSpPr>
            <p:nvPr/>
          </p:nvSpPr>
          <p:spPr bwMode="auto">
            <a:xfrm>
              <a:off x="5364162" y="1785010"/>
              <a:ext cx="3456309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zh-TW" altLang="en-US" sz="4000">
                  <a:ea typeface="華康細圓體" pitchFamily="49" charset="-120"/>
                </a:rPr>
                <a:t>海洋公園招牌</a:t>
              </a:r>
            </a:p>
          </p:txBody>
        </p:sp>
        <p:sp>
          <p:nvSpPr>
            <p:cNvPr id="125979" name="AutoShape 27"/>
            <p:cNvSpPr>
              <a:spLocks noChangeArrowheads="1"/>
            </p:cNvSpPr>
            <p:nvPr/>
          </p:nvSpPr>
          <p:spPr bwMode="auto">
            <a:xfrm rot="16200000">
              <a:off x="5112544" y="2018438"/>
              <a:ext cx="288925" cy="217487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9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海洋劇場的表演</a:t>
            </a:r>
          </a:p>
        </p:txBody>
      </p:sp>
      <p:pic>
        <p:nvPicPr>
          <p:cNvPr id="8201" name="Picture 9" descr="DSCN6779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727" b="10765"/>
          <a:stretch>
            <a:fillRect/>
          </a:stretch>
        </p:blipFill>
        <p:spPr bwMode="auto">
          <a:xfrm>
            <a:off x="468313" y="1628800"/>
            <a:ext cx="4179887" cy="3133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202" name="Picture 10" descr="DSCN6715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963" y="3140968"/>
            <a:ext cx="4402137" cy="330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grpSp>
        <p:nvGrpSpPr>
          <p:cNvPr id="2" name="群組 1"/>
          <p:cNvGrpSpPr/>
          <p:nvPr/>
        </p:nvGrpSpPr>
        <p:grpSpPr>
          <a:xfrm>
            <a:off x="1403648" y="5817458"/>
            <a:ext cx="2592090" cy="707886"/>
            <a:chOff x="1403648" y="5601434"/>
            <a:chExt cx="2592090" cy="707886"/>
          </a:xfrm>
        </p:grpSpPr>
        <p:sp>
          <p:nvSpPr>
            <p:cNvPr id="8204" name="Text Box 12"/>
            <p:cNvSpPr txBox="1">
              <a:spLocks noChangeArrowheads="1"/>
            </p:cNvSpPr>
            <p:nvPr/>
          </p:nvSpPr>
          <p:spPr bwMode="auto">
            <a:xfrm>
              <a:off x="1403648" y="5601434"/>
              <a:ext cx="2376191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kumimoji="0" lang="zh-TW" altLang="en-US" sz="4000">
                  <a:ea typeface="華康細圓體" pitchFamily="49" charset="-120"/>
                </a:rPr>
                <a:t>海獅表演</a:t>
              </a:r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 rot="5400000">
              <a:off x="3742531" y="5834787"/>
              <a:ext cx="288925" cy="217488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grpSp>
        <p:nvGrpSpPr>
          <p:cNvPr id="3" name="群組 2"/>
          <p:cNvGrpSpPr/>
          <p:nvPr/>
        </p:nvGrpSpPr>
        <p:grpSpPr>
          <a:xfrm>
            <a:off x="4859338" y="1556792"/>
            <a:ext cx="3961134" cy="1323439"/>
            <a:chOff x="4859338" y="1601505"/>
            <a:chExt cx="3961134" cy="1323439"/>
          </a:xfrm>
        </p:grpSpPr>
        <p:sp>
          <p:nvSpPr>
            <p:cNvPr id="8203" name="Text Box 11"/>
            <p:cNvSpPr txBox="1">
              <a:spLocks noChangeArrowheads="1"/>
            </p:cNvSpPr>
            <p:nvPr/>
          </p:nvSpPr>
          <p:spPr bwMode="auto">
            <a:xfrm>
              <a:off x="5148263" y="1601505"/>
              <a:ext cx="3672209" cy="1323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r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zh-TW" altLang="en-US" sz="4000">
                  <a:ea typeface="華康細圓體" pitchFamily="49" charset="-120"/>
                </a:rPr>
                <a:t>海豚秀是園區最吸引人的表演</a:t>
              </a:r>
            </a:p>
          </p:txBody>
        </p:sp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 rot="16200000">
              <a:off x="4823619" y="1951658"/>
              <a:ext cx="288925" cy="217487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中場休息</a:t>
            </a:r>
            <a:endParaRPr lang="zh-TW" altLang="en-US"/>
          </a:p>
        </p:txBody>
      </p:sp>
      <p:sp>
        <p:nvSpPr>
          <p:cNvPr id="141318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上午的行程就在觀賞海洋劇場後結束</a:t>
            </a:r>
          </a:p>
          <a:p>
            <a:r>
              <a:rPr lang="zh-TW" altLang="en-US" smtClean="0"/>
              <a:t>我的午餐，看起來很好吃吧</a:t>
            </a:r>
            <a:endParaRPr lang="zh-TW" altLang="en-US"/>
          </a:p>
        </p:txBody>
      </p:sp>
      <p:pic>
        <p:nvPicPr>
          <p:cNvPr id="141316" name="Picture 4" descr="DSCN649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05064"/>
            <a:ext cx="3744416" cy="28126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40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美麗的天花板裝飾</a:t>
            </a:r>
          </a:p>
        </p:txBody>
      </p:sp>
      <p:sp>
        <p:nvSpPr>
          <p:cNvPr id="124941" name="Rectangle 1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主題館中設置許多海底生物吊飾，抬起頭就可以看到海底世界</a:t>
            </a:r>
          </a:p>
        </p:txBody>
      </p:sp>
      <p:pic>
        <p:nvPicPr>
          <p:cNvPr id="124933" name="Picture 5" descr="DSCN67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41" y="3212976"/>
            <a:ext cx="3956651" cy="297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4936" name="Picture 8" descr="DSCN67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12976"/>
            <a:ext cx="3956651" cy="297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別具特色的招牌</a:t>
            </a:r>
          </a:p>
        </p:txBody>
      </p:sp>
      <p:sp>
        <p:nvSpPr>
          <p:cNvPr id="126988" name="Rectangle 1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在逛園區時，發現每一間商店的招牌設計都具有中世紀海港的風味</a:t>
            </a:r>
          </a:p>
        </p:txBody>
      </p:sp>
      <p:pic>
        <p:nvPicPr>
          <p:cNvPr id="126982" name="Picture 6" descr="DSCN67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447951"/>
            <a:ext cx="3429000" cy="2573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6984" name="Picture 8" descr="DSCN669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100" y="3447951"/>
            <a:ext cx="3429000" cy="2573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6983" name="Picture 7" descr="DSCN668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0804">
            <a:off x="2829896" y="4216337"/>
            <a:ext cx="3118075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65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熱鬧的遊行活動</a:t>
            </a:r>
          </a:p>
        </p:txBody>
      </p:sp>
      <p:sp>
        <p:nvSpPr>
          <p:cNvPr id="130066" name="Rectangle 1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這是公園內定時舉辦的海洋生物大遊行，我個人最喜歡海馬拉的 </a:t>
            </a:r>
            <a:r>
              <a:rPr lang="en-US" altLang="zh-TW"/>
              <a:t>"</a:t>
            </a:r>
            <a:r>
              <a:rPr lang="zh-TW" altLang="en-US"/>
              <a:t>馬車</a:t>
            </a:r>
            <a:r>
              <a:rPr lang="en-US" altLang="zh-TW"/>
              <a:t>"</a:t>
            </a:r>
          </a:p>
        </p:txBody>
      </p:sp>
      <p:pic>
        <p:nvPicPr>
          <p:cNvPr id="130058" name="Picture 10" descr="DSCN688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429000"/>
            <a:ext cx="3429000" cy="2573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0061" name="Picture 13" descr="DSCN688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100" y="3429000"/>
            <a:ext cx="3429000" cy="2573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30060" name="Picture 12" descr="DSCN688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085" y="4168476"/>
            <a:ext cx="3118075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感想</a:t>
            </a:r>
          </a:p>
        </p:txBody>
      </p:sp>
      <p:sp>
        <p:nvSpPr>
          <p:cNvPr id="131080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/>
              <a:t>這次的海洋公園之旅實在是太好玩了，不論是風景、遊樂器材或是表演，每一項都讓我回味無窮</a:t>
            </a:r>
          </a:p>
          <a:p>
            <a:r>
              <a:rPr lang="zh-TW" altLang="en-US"/>
              <a:t>雖然我很努力得玩，但是只有一天實在不夠用，下次找機會大家再去一次吧！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預設簡報設計">
      <a:majorFont>
        <a:latin typeface="Arial"/>
        <a:ea typeface="華康POP1體W7"/>
        <a:cs typeface=""/>
      </a:majorFont>
      <a:minorFont>
        <a:latin typeface="Arial"/>
        <a:ea typeface="華康中圓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</TotalTime>
  <Words>222</Words>
  <Application>Microsoft Office PowerPoint</Application>
  <PresentationFormat>如螢幕大小 (4:3)</PresentationFormat>
  <Paragraphs>35</Paragraphs>
  <Slides>9</Slides>
  <Notes>5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預設簡報設計</vt:lpstr>
      <vt:lpstr>海洋公園之旅</vt:lpstr>
      <vt:lpstr>旅遊紀錄</vt:lpstr>
      <vt:lpstr>海洋公園吉祥物</vt:lpstr>
      <vt:lpstr>海洋劇場的表演</vt:lpstr>
      <vt:lpstr>中場休息</vt:lpstr>
      <vt:lpstr>美麗的天花板裝飾</vt:lpstr>
      <vt:lpstr>別具特色的招牌</vt:lpstr>
      <vt:lpstr>熱鬧的遊行活動</vt:lpstr>
      <vt:lpstr>感想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海洋公園之旅</dc:title>
  <dc:creator>user</dc:creator>
  <cp:lastModifiedBy>e052</cp:lastModifiedBy>
  <cp:revision>44</cp:revision>
  <dcterms:created xsi:type="dcterms:W3CDTF">2006-06-05T06:21:49Z</dcterms:created>
  <dcterms:modified xsi:type="dcterms:W3CDTF">2012-12-05T08:50:18Z</dcterms:modified>
</cp:coreProperties>
</file>